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3.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05" r:id="rId5"/>
    <p:sldMasterId id="2147483758" r:id="rId6"/>
    <p:sldMasterId id="2147483787" r:id="rId7"/>
  </p:sldMasterIdLst>
  <p:notesMasterIdLst>
    <p:notesMasterId r:id="rId13"/>
  </p:notesMasterIdLst>
  <p:handoutMasterIdLst>
    <p:handoutMasterId r:id="rId14"/>
  </p:handoutMasterIdLst>
  <p:sldIdLst>
    <p:sldId id="258" r:id="rId8"/>
    <p:sldId id="2147377273" r:id="rId9"/>
    <p:sldId id="423" r:id="rId10"/>
    <p:sldId id="10149" r:id="rId11"/>
    <p:sldId id="2147377264" r:id="rId12"/>
  </p:sldIdLst>
  <p:sldSz cx="13439775" cy="7559675"/>
  <p:notesSz cx="6797675" cy="9926638"/>
  <p:defaultTextStyle>
    <a:defPPr>
      <a:defRPr lang="en-GB"/>
    </a:defPPr>
    <a:lvl1pPr marL="179981" indent="-179981" algn="l" defTabSz="914305" rtl="0" eaLnBrk="1" latinLnBrk="0" hangingPunct="1">
      <a:lnSpc>
        <a:spcPct val="100000"/>
      </a:lnSpc>
      <a:spcBef>
        <a:spcPts val="0"/>
      </a:spcBef>
      <a:buClr>
        <a:schemeClr val="tx2"/>
      </a:buClr>
      <a:buFont typeface="Arial" panose="020B0604020202020204" pitchFamily="34" charset="0"/>
      <a:buChar char="›"/>
      <a:defRPr sz="1599" kern="1200">
        <a:solidFill>
          <a:schemeClr val="tx1"/>
        </a:solidFill>
        <a:latin typeface="+mn-lt"/>
        <a:ea typeface="+mn-ea"/>
        <a:cs typeface="+mn-cs"/>
      </a:defRPr>
    </a:lvl1pPr>
    <a:lvl2pPr marL="359963" indent="-179981" algn="l" defTabSz="914305" rtl="0" eaLnBrk="1" latinLnBrk="0" hangingPunct="1">
      <a:lnSpc>
        <a:spcPct val="100000"/>
      </a:lnSpc>
      <a:spcBef>
        <a:spcPts val="0"/>
      </a:spcBef>
      <a:buClr>
        <a:schemeClr val="tx2"/>
      </a:buClr>
      <a:buFont typeface="Arial" panose="020B0604020202020204" pitchFamily="34" charset="0"/>
      <a:buChar char="–"/>
      <a:defRPr sz="1599" kern="1200">
        <a:solidFill>
          <a:schemeClr val="tx1"/>
        </a:solidFill>
        <a:latin typeface="+mn-lt"/>
        <a:ea typeface="+mn-ea"/>
        <a:cs typeface="+mn-cs"/>
      </a:defRPr>
    </a:lvl2pPr>
    <a:lvl3pPr marL="539944" indent="-179981" algn="l" defTabSz="914305" rtl="0" eaLnBrk="1" latinLnBrk="0" hangingPunct="1">
      <a:lnSpc>
        <a:spcPct val="100000"/>
      </a:lnSpc>
      <a:spcBef>
        <a:spcPts val="0"/>
      </a:spcBef>
      <a:buClr>
        <a:schemeClr val="tx2"/>
      </a:buClr>
      <a:buFont typeface="Arial" panose="020B0604020202020204" pitchFamily="34" charset="0"/>
      <a:buChar char="–"/>
      <a:defRPr sz="1599" kern="1200">
        <a:solidFill>
          <a:schemeClr val="tx1"/>
        </a:solidFill>
        <a:latin typeface="+mn-lt"/>
        <a:ea typeface="+mn-ea"/>
        <a:cs typeface="+mn-cs"/>
      </a:defRPr>
    </a:lvl3pPr>
    <a:lvl4pPr marL="719925" indent="-179981" algn="l" defTabSz="914305" rtl="0" eaLnBrk="1" latinLnBrk="0" hangingPunct="1">
      <a:lnSpc>
        <a:spcPct val="100000"/>
      </a:lnSpc>
      <a:spcBef>
        <a:spcPts val="0"/>
      </a:spcBef>
      <a:buClr>
        <a:schemeClr val="tx2"/>
      </a:buClr>
      <a:buFont typeface="Arial" panose="020B0604020202020204" pitchFamily="34" charset="0"/>
      <a:buChar char="–"/>
      <a:defRPr sz="1599" kern="1200">
        <a:solidFill>
          <a:schemeClr val="tx1"/>
        </a:solidFill>
        <a:latin typeface="+mn-lt"/>
        <a:ea typeface="+mn-ea"/>
        <a:cs typeface="+mn-cs"/>
      </a:defRPr>
    </a:lvl4pPr>
    <a:lvl5pPr marL="899907" indent="-179981" algn="l" defTabSz="914305" rtl="0" eaLnBrk="1" latinLnBrk="0" hangingPunct="1">
      <a:lnSpc>
        <a:spcPct val="100000"/>
      </a:lnSpc>
      <a:spcBef>
        <a:spcPts val="0"/>
      </a:spcBef>
      <a:buClr>
        <a:schemeClr val="tx2"/>
      </a:buClr>
      <a:buFont typeface="Arial" panose="020B0604020202020204" pitchFamily="34" charset="0"/>
      <a:buChar char="–"/>
      <a:defRPr sz="1599" kern="1200">
        <a:solidFill>
          <a:schemeClr val="tx1"/>
        </a:solidFill>
        <a:latin typeface="+mn-lt"/>
        <a:ea typeface="+mn-ea"/>
        <a:cs typeface="+mn-cs"/>
      </a:defRPr>
    </a:lvl5pPr>
    <a:lvl6pPr marL="1079888" indent="-179981" algn="l" defTabSz="914305" rtl="0" eaLnBrk="1" latinLnBrk="0" hangingPunct="1">
      <a:lnSpc>
        <a:spcPct val="100000"/>
      </a:lnSpc>
      <a:spcBef>
        <a:spcPts val="0"/>
      </a:spcBef>
      <a:buClr>
        <a:schemeClr val="tx2"/>
      </a:buClr>
      <a:buFont typeface="Arial" panose="020B0604020202020204" pitchFamily="34" charset="0"/>
      <a:buChar char="–"/>
      <a:defRPr sz="1599" kern="1200">
        <a:solidFill>
          <a:schemeClr val="tx1"/>
        </a:solidFill>
        <a:latin typeface="+mn-lt"/>
        <a:ea typeface="+mn-ea"/>
        <a:cs typeface="+mn-cs"/>
      </a:defRPr>
    </a:lvl6pPr>
    <a:lvl7pPr marL="1259869" indent="-179981" algn="l" defTabSz="914305" rtl="0" eaLnBrk="1" latinLnBrk="0" hangingPunct="1">
      <a:lnSpc>
        <a:spcPct val="100000"/>
      </a:lnSpc>
      <a:spcBef>
        <a:spcPts val="0"/>
      </a:spcBef>
      <a:buClr>
        <a:schemeClr val="tx2"/>
      </a:buClr>
      <a:buFont typeface="Arial" panose="020B0604020202020204" pitchFamily="34" charset="0"/>
      <a:buChar char="–"/>
      <a:defRPr sz="1599" kern="1200">
        <a:solidFill>
          <a:schemeClr val="tx1"/>
        </a:solidFill>
        <a:latin typeface="+mn-lt"/>
        <a:ea typeface="+mn-ea"/>
        <a:cs typeface="+mn-cs"/>
      </a:defRPr>
    </a:lvl7pPr>
    <a:lvl8pPr marL="1439851" indent="-179981" algn="l" defTabSz="914305" rtl="0" eaLnBrk="1" latinLnBrk="0" hangingPunct="1">
      <a:lnSpc>
        <a:spcPct val="100000"/>
      </a:lnSpc>
      <a:spcBef>
        <a:spcPts val="0"/>
      </a:spcBef>
      <a:buClr>
        <a:schemeClr val="tx2"/>
      </a:buClr>
      <a:buFont typeface="Arial" panose="020B0604020202020204" pitchFamily="34" charset="0"/>
      <a:buChar char="–"/>
      <a:defRPr sz="1599" kern="1200">
        <a:solidFill>
          <a:schemeClr val="tx1"/>
        </a:solidFill>
        <a:latin typeface="+mn-lt"/>
        <a:ea typeface="+mn-ea"/>
        <a:cs typeface="+mn-cs"/>
      </a:defRPr>
    </a:lvl8pPr>
    <a:lvl9pPr marL="1619832" indent="-179981" algn="l" defTabSz="914305" rtl="0" eaLnBrk="1" latinLnBrk="0" hangingPunct="1">
      <a:lnSpc>
        <a:spcPct val="100000"/>
      </a:lnSpc>
      <a:spcBef>
        <a:spcPts val="0"/>
      </a:spcBef>
      <a:buClr>
        <a:schemeClr val="tx2"/>
      </a:buClr>
      <a:buFont typeface="Arial" panose="020B0604020202020204" pitchFamily="34" charset="0"/>
      <a:buChar char="–"/>
      <a:defRPr sz="1599"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DD08D24-116D-5F75-50A2-5328634FEA8E}" name="Hanson, Lasian" initials="LH" userId="S::Lasian.Hanson@nestcorporation.org.uk::a37f3c9c-0157-49ad-8f56-64d0f3115c72" providerId="AD"/>
  <p188:author id="{85FA4062-C869-88A0-5D6D-2F358C146624}" name="Rowlands, Mark" initials="MR" userId="S::Mark.Rowlands@nestcorporation.org.uk::6ce64b18-6c8f-4afd-b2b8-6b22696f0641" providerId="AD"/>
  <p188:author id="{AFCA65EE-2054-D543-098B-FC9762C9C943}" name="Collins, Eimear" initials="CE" userId="S::Eimear.Collins@nestcorporation.org.uk::b82c7dad-41a5-44d0-9cbd-6523adebeab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8A4AB"/>
    <a:srgbClr val="C8DCFA"/>
    <a:srgbClr val="28465F"/>
    <a:srgbClr val="00A0A4"/>
    <a:srgbClr val="00515F"/>
    <a:srgbClr val="E71F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CEF6447A-24EA-4742-A8FB-1DF080B5CEF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65318" autoAdjust="0"/>
  </p:normalViewPr>
  <p:slideViewPr>
    <p:cSldViewPr snapToGrid="0">
      <p:cViewPr varScale="1">
        <p:scale>
          <a:sx n="56" d="100"/>
          <a:sy n="56" d="100"/>
        </p:scale>
        <p:origin x="1230" y="33"/>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5" d="100"/>
          <a:sy n="65" d="100"/>
        </p:scale>
        <p:origin x="2886" y="6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3.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reth Turner" userId="6f9da39d-ee83-44c1-9273-c157812d62b9" providerId="ADAL" clId="{C43E82C3-52E2-4F96-949F-5FF42A4D9F5E}"/>
    <pc:docChg chg="undo custSel addSld delSld modSld addMainMaster delMainMaster">
      <pc:chgData name="Gareth Turner" userId="6f9da39d-ee83-44c1-9273-c157812d62b9" providerId="ADAL" clId="{C43E82C3-52E2-4F96-949F-5FF42A4D9F5E}" dt="2025-06-03T09:04:21.059" v="20" actId="47"/>
      <pc:docMkLst>
        <pc:docMk/>
      </pc:docMkLst>
      <pc:sldChg chg="del">
        <pc:chgData name="Gareth Turner" userId="6f9da39d-ee83-44c1-9273-c157812d62b9" providerId="ADAL" clId="{C43E82C3-52E2-4F96-949F-5FF42A4D9F5E}" dt="2025-06-03T09:03:44.456" v="3" actId="47"/>
        <pc:sldMkLst>
          <pc:docMk/>
          <pc:sldMk cId="1449299569" sldId="527"/>
        </pc:sldMkLst>
      </pc:sldChg>
      <pc:sldChg chg="modSp del mod">
        <pc:chgData name="Gareth Turner" userId="6f9da39d-ee83-44c1-9273-c157812d62b9" providerId="ADAL" clId="{C43E82C3-52E2-4F96-949F-5FF42A4D9F5E}" dt="2025-06-03T09:04:21.059" v="20" actId="47"/>
        <pc:sldMkLst>
          <pc:docMk/>
          <pc:sldMk cId="4276014842" sldId="10036"/>
        </pc:sldMkLst>
        <pc:spChg chg="mod">
          <ac:chgData name="Gareth Turner" userId="6f9da39d-ee83-44c1-9273-c157812d62b9" providerId="ADAL" clId="{C43E82C3-52E2-4F96-949F-5FF42A4D9F5E}" dt="2025-06-03T09:03:52.255" v="16" actId="20577"/>
          <ac:spMkLst>
            <pc:docMk/>
            <pc:sldMk cId="4276014842" sldId="10036"/>
            <ac:spMk id="7" creationId="{487FD2EE-4212-47B1-BFD8-21E7E656E6E4}"/>
          </ac:spMkLst>
        </pc:spChg>
      </pc:sldChg>
      <pc:sldChg chg="del">
        <pc:chgData name="Gareth Turner" userId="6f9da39d-ee83-44c1-9273-c157812d62b9" providerId="ADAL" clId="{C43E82C3-52E2-4F96-949F-5FF42A4D9F5E}" dt="2025-06-03T09:04:09.778" v="17" actId="47"/>
        <pc:sldMkLst>
          <pc:docMk/>
          <pc:sldMk cId="3991334732" sldId="10041"/>
        </pc:sldMkLst>
      </pc:sldChg>
      <pc:sldChg chg="del">
        <pc:chgData name="Gareth Turner" userId="6f9da39d-ee83-44c1-9273-c157812d62b9" providerId="ADAL" clId="{C43E82C3-52E2-4F96-949F-5FF42A4D9F5E}" dt="2025-06-03T09:03:43.309" v="1" actId="47"/>
        <pc:sldMkLst>
          <pc:docMk/>
          <pc:sldMk cId="4097077860" sldId="10142"/>
        </pc:sldMkLst>
      </pc:sldChg>
      <pc:sldChg chg="del">
        <pc:chgData name="Gareth Turner" userId="6f9da39d-ee83-44c1-9273-c157812d62b9" providerId="ADAL" clId="{C43E82C3-52E2-4F96-949F-5FF42A4D9F5E}" dt="2025-06-03T09:03:43.932" v="2" actId="47"/>
        <pc:sldMkLst>
          <pc:docMk/>
          <pc:sldMk cId="3867086913" sldId="10143"/>
        </pc:sldMkLst>
      </pc:sldChg>
      <pc:sldChg chg="add del">
        <pc:chgData name="Gareth Turner" userId="6f9da39d-ee83-44c1-9273-c157812d62b9" providerId="ADAL" clId="{C43E82C3-52E2-4F96-949F-5FF42A4D9F5E}" dt="2025-06-03T09:04:11.825" v="19" actId="47"/>
        <pc:sldMkLst>
          <pc:docMk/>
          <pc:sldMk cId="3287417554" sldId="2147377264"/>
        </pc:sldMkLst>
      </pc:sldChg>
      <pc:sldChg chg="del">
        <pc:chgData name="Gareth Turner" userId="6f9da39d-ee83-44c1-9273-c157812d62b9" providerId="ADAL" clId="{C43E82C3-52E2-4F96-949F-5FF42A4D9F5E}" dt="2025-06-03T09:03:45.588" v="5" actId="47"/>
        <pc:sldMkLst>
          <pc:docMk/>
          <pc:sldMk cId="1404084024" sldId="2147377270"/>
        </pc:sldMkLst>
      </pc:sldChg>
      <pc:sldChg chg="del">
        <pc:chgData name="Gareth Turner" userId="6f9da39d-ee83-44c1-9273-c157812d62b9" providerId="ADAL" clId="{C43E82C3-52E2-4F96-949F-5FF42A4D9F5E}" dt="2025-06-03T09:03:44.973" v="4" actId="47"/>
        <pc:sldMkLst>
          <pc:docMk/>
          <pc:sldMk cId="2718707828" sldId="2147377276"/>
        </pc:sldMkLst>
      </pc:sldChg>
      <pc:sldChg chg="del">
        <pc:chgData name="Gareth Turner" userId="6f9da39d-ee83-44c1-9273-c157812d62b9" providerId="ADAL" clId="{C43E82C3-52E2-4F96-949F-5FF42A4D9F5E}" dt="2025-06-03T09:03:42.631" v="0" actId="47"/>
        <pc:sldMkLst>
          <pc:docMk/>
          <pc:sldMk cId="2036529459" sldId="2147377280"/>
        </pc:sldMkLst>
      </pc:sldChg>
      <pc:sldMasterChg chg="delSldLayout">
        <pc:chgData name="Gareth Turner" userId="6f9da39d-ee83-44c1-9273-c157812d62b9" providerId="ADAL" clId="{C43E82C3-52E2-4F96-949F-5FF42A4D9F5E}" dt="2025-06-03T09:03:44.456" v="3" actId="47"/>
        <pc:sldMasterMkLst>
          <pc:docMk/>
          <pc:sldMasterMk cId="3040479192" sldId="2147483705"/>
        </pc:sldMasterMkLst>
        <pc:sldLayoutChg chg="del">
          <pc:chgData name="Gareth Turner" userId="6f9da39d-ee83-44c1-9273-c157812d62b9" providerId="ADAL" clId="{C43E82C3-52E2-4F96-949F-5FF42A4D9F5E}" dt="2025-06-03T09:03:44.456" v="3" actId="47"/>
          <pc:sldLayoutMkLst>
            <pc:docMk/>
            <pc:sldMasterMk cId="3040479192" sldId="2147483705"/>
            <pc:sldLayoutMk cId="3230370122" sldId="2147483802"/>
          </pc:sldLayoutMkLst>
        </pc:sldLayoutChg>
      </pc:sldMasterChg>
      <pc:sldMasterChg chg="add del addSldLayout delSldLayout">
        <pc:chgData name="Gareth Turner" userId="6f9da39d-ee83-44c1-9273-c157812d62b9" providerId="ADAL" clId="{C43E82C3-52E2-4F96-949F-5FF42A4D9F5E}" dt="2025-06-03T09:04:11.825" v="19" actId="47"/>
        <pc:sldMasterMkLst>
          <pc:docMk/>
          <pc:sldMasterMk cId="625636208" sldId="2147483787"/>
        </pc:sldMasterMkLst>
        <pc:sldLayoutChg chg="add del">
          <pc:chgData name="Gareth Turner" userId="6f9da39d-ee83-44c1-9273-c157812d62b9" providerId="ADAL" clId="{C43E82C3-52E2-4F96-949F-5FF42A4D9F5E}" dt="2025-06-03T09:04:11.825" v="19" actId="47"/>
          <pc:sldLayoutMkLst>
            <pc:docMk/>
            <pc:sldMasterMk cId="625636208" sldId="2147483787"/>
            <pc:sldLayoutMk cId="3705473173" sldId="2147483788"/>
          </pc:sldLayoutMkLst>
        </pc:sldLayoutChg>
        <pc:sldLayoutChg chg="add del">
          <pc:chgData name="Gareth Turner" userId="6f9da39d-ee83-44c1-9273-c157812d62b9" providerId="ADAL" clId="{C43E82C3-52E2-4F96-949F-5FF42A4D9F5E}" dt="2025-06-03T09:04:11.825" v="19" actId="47"/>
          <pc:sldLayoutMkLst>
            <pc:docMk/>
            <pc:sldMasterMk cId="625636208" sldId="2147483787"/>
            <pc:sldLayoutMk cId="4162207617" sldId="2147483789"/>
          </pc:sldLayoutMkLst>
        </pc:sldLayoutChg>
        <pc:sldLayoutChg chg="add del">
          <pc:chgData name="Gareth Turner" userId="6f9da39d-ee83-44c1-9273-c157812d62b9" providerId="ADAL" clId="{C43E82C3-52E2-4F96-949F-5FF42A4D9F5E}" dt="2025-06-03T09:04:11.825" v="19" actId="47"/>
          <pc:sldLayoutMkLst>
            <pc:docMk/>
            <pc:sldMasterMk cId="625636208" sldId="2147483787"/>
            <pc:sldLayoutMk cId="4245227812" sldId="2147483790"/>
          </pc:sldLayoutMkLst>
        </pc:sldLayoutChg>
        <pc:sldLayoutChg chg="add del">
          <pc:chgData name="Gareth Turner" userId="6f9da39d-ee83-44c1-9273-c157812d62b9" providerId="ADAL" clId="{C43E82C3-52E2-4F96-949F-5FF42A4D9F5E}" dt="2025-06-03T09:04:11.825" v="19" actId="47"/>
          <pc:sldLayoutMkLst>
            <pc:docMk/>
            <pc:sldMasterMk cId="625636208" sldId="2147483787"/>
            <pc:sldLayoutMk cId="2288315301" sldId="2147483791"/>
          </pc:sldLayoutMkLst>
        </pc:sldLayoutChg>
        <pc:sldLayoutChg chg="add del">
          <pc:chgData name="Gareth Turner" userId="6f9da39d-ee83-44c1-9273-c157812d62b9" providerId="ADAL" clId="{C43E82C3-52E2-4F96-949F-5FF42A4D9F5E}" dt="2025-06-03T09:04:11.825" v="19" actId="47"/>
          <pc:sldLayoutMkLst>
            <pc:docMk/>
            <pc:sldMasterMk cId="625636208" sldId="2147483787"/>
            <pc:sldLayoutMk cId="2181300402" sldId="2147483792"/>
          </pc:sldLayoutMkLst>
        </pc:sldLayoutChg>
        <pc:sldLayoutChg chg="add del">
          <pc:chgData name="Gareth Turner" userId="6f9da39d-ee83-44c1-9273-c157812d62b9" providerId="ADAL" clId="{C43E82C3-52E2-4F96-949F-5FF42A4D9F5E}" dt="2025-06-03T09:04:11.825" v="19" actId="47"/>
          <pc:sldLayoutMkLst>
            <pc:docMk/>
            <pc:sldMasterMk cId="625636208" sldId="2147483787"/>
            <pc:sldLayoutMk cId="2544351020" sldId="2147483793"/>
          </pc:sldLayoutMkLst>
        </pc:sldLayoutChg>
        <pc:sldLayoutChg chg="add del">
          <pc:chgData name="Gareth Turner" userId="6f9da39d-ee83-44c1-9273-c157812d62b9" providerId="ADAL" clId="{C43E82C3-52E2-4F96-949F-5FF42A4D9F5E}" dt="2025-06-03T09:04:11.825" v="19" actId="47"/>
          <pc:sldLayoutMkLst>
            <pc:docMk/>
            <pc:sldMasterMk cId="625636208" sldId="2147483787"/>
            <pc:sldLayoutMk cId="1667675926" sldId="2147483794"/>
          </pc:sldLayoutMkLst>
        </pc:sldLayoutChg>
        <pc:sldLayoutChg chg="add del">
          <pc:chgData name="Gareth Turner" userId="6f9da39d-ee83-44c1-9273-c157812d62b9" providerId="ADAL" clId="{C43E82C3-52E2-4F96-949F-5FF42A4D9F5E}" dt="2025-06-03T09:04:11.825" v="19" actId="47"/>
          <pc:sldLayoutMkLst>
            <pc:docMk/>
            <pc:sldMasterMk cId="625636208" sldId="2147483787"/>
            <pc:sldLayoutMk cId="6227003" sldId="2147483795"/>
          </pc:sldLayoutMkLst>
        </pc:sldLayoutChg>
        <pc:sldLayoutChg chg="add del">
          <pc:chgData name="Gareth Turner" userId="6f9da39d-ee83-44c1-9273-c157812d62b9" providerId="ADAL" clId="{C43E82C3-52E2-4F96-949F-5FF42A4D9F5E}" dt="2025-06-03T09:04:11.825" v="19" actId="47"/>
          <pc:sldLayoutMkLst>
            <pc:docMk/>
            <pc:sldMasterMk cId="625636208" sldId="2147483787"/>
            <pc:sldLayoutMk cId="1094824445" sldId="2147483796"/>
          </pc:sldLayoutMkLst>
        </pc:sldLayoutChg>
        <pc:sldLayoutChg chg="add del">
          <pc:chgData name="Gareth Turner" userId="6f9da39d-ee83-44c1-9273-c157812d62b9" providerId="ADAL" clId="{C43E82C3-52E2-4F96-949F-5FF42A4D9F5E}" dt="2025-06-03T09:04:11.825" v="19" actId="47"/>
          <pc:sldLayoutMkLst>
            <pc:docMk/>
            <pc:sldMasterMk cId="625636208" sldId="2147483787"/>
            <pc:sldLayoutMk cId="1273805625" sldId="2147483797"/>
          </pc:sldLayoutMkLst>
        </pc:sldLayoutChg>
        <pc:sldLayoutChg chg="add del">
          <pc:chgData name="Gareth Turner" userId="6f9da39d-ee83-44c1-9273-c157812d62b9" providerId="ADAL" clId="{C43E82C3-52E2-4F96-949F-5FF42A4D9F5E}" dt="2025-06-03T09:04:11.825" v="19" actId="47"/>
          <pc:sldLayoutMkLst>
            <pc:docMk/>
            <pc:sldMasterMk cId="625636208" sldId="2147483787"/>
            <pc:sldLayoutMk cId="83707638" sldId="2147483798"/>
          </pc:sldLayoutMkLst>
        </pc:sldLayoutChg>
        <pc:sldLayoutChg chg="add del">
          <pc:chgData name="Gareth Turner" userId="6f9da39d-ee83-44c1-9273-c157812d62b9" providerId="ADAL" clId="{C43E82C3-52E2-4F96-949F-5FF42A4D9F5E}" dt="2025-06-03T09:04:11.825" v="19" actId="47"/>
          <pc:sldLayoutMkLst>
            <pc:docMk/>
            <pc:sldMasterMk cId="625636208" sldId="2147483787"/>
            <pc:sldLayoutMk cId="1542304954" sldId="2147483801"/>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Coloured Bar">
            <a:extLst>
              <a:ext uri="{FF2B5EF4-FFF2-40B4-BE49-F238E27FC236}">
                <a16:creationId xmlns:a16="http://schemas.microsoft.com/office/drawing/2014/main" id="{20F555B3-C865-4163-945D-B661C6A69BEA}"/>
              </a:ext>
            </a:extLst>
          </p:cNvPr>
          <p:cNvSpPr/>
          <p:nvPr/>
        </p:nvSpPr>
        <p:spPr>
          <a:xfrm>
            <a:off x="3" y="9547550"/>
            <a:ext cx="6796101" cy="379088"/>
          </a:xfrm>
          <a:prstGeom prst="rect">
            <a:avLst/>
          </a:prstGeom>
          <a:solidFill>
            <a:srgbClr val="F3F5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7" name="Nest">
            <a:extLst>
              <a:ext uri="{FF2B5EF4-FFF2-40B4-BE49-F238E27FC236}">
                <a16:creationId xmlns:a16="http://schemas.microsoft.com/office/drawing/2014/main" id="{1C46CEEF-2571-4432-B742-F5568BF55966}"/>
              </a:ext>
            </a:extLst>
          </p:cNvPr>
          <p:cNvSpPr/>
          <p:nvPr/>
        </p:nvSpPr>
        <p:spPr>
          <a:xfrm>
            <a:off x="346127" y="9649161"/>
            <a:ext cx="274881" cy="1758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noAutofit/>
          </a:bodyPr>
          <a:lstStyle/>
          <a:p>
            <a:pPr marL="0" indent="0" algn="l">
              <a:buNone/>
            </a:pPr>
            <a:r>
              <a:rPr lang="en-GB" sz="1000" b="1">
                <a:solidFill>
                  <a:schemeClr val="tx1"/>
                </a:solidFill>
              </a:rPr>
              <a:t>Nest</a:t>
            </a:r>
          </a:p>
        </p:txBody>
      </p:sp>
      <p:sp>
        <p:nvSpPr>
          <p:cNvPr id="2" name="Header Placeholder 1">
            <a:extLst>
              <a:ext uri="{FF2B5EF4-FFF2-40B4-BE49-F238E27FC236}">
                <a16:creationId xmlns:a16="http://schemas.microsoft.com/office/drawing/2014/main" id="{7C92CF99-F154-4AFF-AF91-C7224F0359A9}"/>
              </a:ext>
            </a:extLst>
          </p:cNvPr>
          <p:cNvSpPr>
            <a:spLocks noGrp="1"/>
          </p:cNvSpPr>
          <p:nvPr>
            <p:ph type="hdr" sz="quarter"/>
          </p:nvPr>
        </p:nvSpPr>
        <p:spPr>
          <a:xfrm>
            <a:off x="346128" y="101611"/>
            <a:ext cx="3568333" cy="175866"/>
          </a:xfrm>
          <a:prstGeom prst="rect">
            <a:avLst/>
          </a:prstGeom>
        </p:spPr>
        <p:txBody>
          <a:bodyPr vert="horz" lIns="0" tIns="0" rIns="0" bIns="0" rtlCol="0" anchor="ctr" anchorCtr="0"/>
          <a:lstStyle>
            <a:lvl1pPr algn="l">
              <a:defRPr sz="1200"/>
            </a:lvl1pPr>
          </a:lstStyle>
          <a:p>
            <a:pPr marL="0" indent="0">
              <a:buNone/>
            </a:pPr>
            <a:endParaRPr lang="en-GB" sz="1000"/>
          </a:p>
        </p:txBody>
      </p:sp>
      <p:sp>
        <p:nvSpPr>
          <p:cNvPr id="3" name="Date Placeholder 2">
            <a:extLst>
              <a:ext uri="{FF2B5EF4-FFF2-40B4-BE49-F238E27FC236}">
                <a16:creationId xmlns:a16="http://schemas.microsoft.com/office/drawing/2014/main" id="{97501AAE-A84F-4749-A925-6ACCC27585AC}"/>
              </a:ext>
            </a:extLst>
          </p:cNvPr>
          <p:cNvSpPr>
            <a:spLocks noGrp="1"/>
          </p:cNvSpPr>
          <p:nvPr>
            <p:ph type="dt" sz="quarter" idx="1"/>
          </p:nvPr>
        </p:nvSpPr>
        <p:spPr>
          <a:xfrm>
            <a:off x="4310547" y="101611"/>
            <a:ext cx="2141000" cy="175866"/>
          </a:xfrm>
          <a:prstGeom prst="rect">
            <a:avLst/>
          </a:prstGeom>
        </p:spPr>
        <p:txBody>
          <a:bodyPr vert="horz" lIns="0" tIns="0" rIns="0" bIns="0" rtlCol="0" anchor="ctr" anchorCtr="0"/>
          <a:lstStyle>
            <a:lvl1pPr algn="r">
              <a:defRPr sz="1200"/>
            </a:lvl1pPr>
          </a:lstStyle>
          <a:p>
            <a:pPr marL="0" indent="0">
              <a:buNone/>
            </a:pPr>
            <a:fld id="{1D501D5E-8871-445A-A038-047700B59090}" type="datetimeFigureOut">
              <a:rPr lang="en-GB" sz="1000" smtClean="0"/>
              <a:pPr marL="0" indent="0">
                <a:buNone/>
              </a:pPr>
              <a:t>03/06/2025</a:t>
            </a:fld>
            <a:endParaRPr lang="en-GB" sz="1000"/>
          </a:p>
        </p:txBody>
      </p:sp>
      <p:sp>
        <p:nvSpPr>
          <p:cNvPr id="4" name="Footer Placeholder 3">
            <a:extLst>
              <a:ext uri="{FF2B5EF4-FFF2-40B4-BE49-F238E27FC236}">
                <a16:creationId xmlns:a16="http://schemas.microsoft.com/office/drawing/2014/main" id="{0C44F0EB-E0EF-4839-982B-8475DBE89152}"/>
              </a:ext>
            </a:extLst>
          </p:cNvPr>
          <p:cNvSpPr>
            <a:spLocks noGrp="1"/>
          </p:cNvSpPr>
          <p:nvPr>
            <p:ph type="ftr" sz="quarter" idx="2"/>
          </p:nvPr>
        </p:nvSpPr>
        <p:spPr>
          <a:xfrm>
            <a:off x="1099047" y="9649161"/>
            <a:ext cx="4995667" cy="175866"/>
          </a:xfrm>
          <a:prstGeom prst="rect">
            <a:avLst/>
          </a:prstGeom>
        </p:spPr>
        <p:txBody>
          <a:bodyPr vert="horz" lIns="0" tIns="0" rIns="0" bIns="0" rtlCol="0" anchor="ctr" anchorCtr="0"/>
          <a:lstStyle>
            <a:lvl1pPr algn="l">
              <a:defRPr sz="1200"/>
            </a:lvl1pPr>
          </a:lstStyle>
          <a:p>
            <a:pPr marL="0" indent="0" algn="r">
              <a:buNone/>
            </a:pPr>
            <a:endParaRPr lang="en-GB" sz="1000"/>
          </a:p>
        </p:txBody>
      </p:sp>
      <p:sp>
        <p:nvSpPr>
          <p:cNvPr id="5" name="Slide Number Placeholder 4">
            <a:extLst>
              <a:ext uri="{FF2B5EF4-FFF2-40B4-BE49-F238E27FC236}">
                <a16:creationId xmlns:a16="http://schemas.microsoft.com/office/drawing/2014/main" id="{690E1F91-4C28-493B-9063-593B5C8416B5}"/>
              </a:ext>
            </a:extLst>
          </p:cNvPr>
          <p:cNvSpPr>
            <a:spLocks noGrp="1"/>
          </p:cNvSpPr>
          <p:nvPr>
            <p:ph type="sldNum" sz="quarter" idx="3"/>
          </p:nvPr>
        </p:nvSpPr>
        <p:spPr>
          <a:xfrm>
            <a:off x="6094714" y="9649161"/>
            <a:ext cx="356833" cy="175866"/>
          </a:xfrm>
          <a:prstGeom prst="rect">
            <a:avLst/>
          </a:prstGeom>
        </p:spPr>
        <p:txBody>
          <a:bodyPr vert="horz" lIns="0" tIns="0" rIns="0" bIns="0" rtlCol="0" anchor="ctr" anchorCtr="0"/>
          <a:lstStyle>
            <a:lvl1pPr algn="r">
              <a:defRPr sz="1200"/>
            </a:lvl1pPr>
          </a:lstStyle>
          <a:p>
            <a:pPr marL="0" indent="0">
              <a:buNone/>
            </a:pPr>
            <a:fld id="{FC68642C-0638-4848-BFA3-A502091528AC}" type="slidenum">
              <a:rPr lang="en-GB" sz="1000" smtClean="0"/>
              <a:pPr marL="0" indent="0">
                <a:buNone/>
              </a:pPr>
              <a:t>‹#›</a:t>
            </a:fld>
            <a:endParaRPr lang="en-GB" sz="1000"/>
          </a:p>
        </p:txBody>
      </p:sp>
    </p:spTree>
    <p:extLst>
      <p:ext uri="{BB962C8B-B14F-4D97-AF65-F5344CB8AC3E}">
        <p14:creationId xmlns:p14="http://schemas.microsoft.com/office/powerpoint/2010/main" val="21326412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Coloured Bar">
            <a:extLst>
              <a:ext uri="{FF2B5EF4-FFF2-40B4-BE49-F238E27FC236}">
                <a16:creationId xmlns:a16="http://schemas.microsoft.com/office/drawing/2014/main" id="{B6E25B16-F2EB-4487-9D86-0AE0FBE736E4}"/>
              </a:ext>
            </a:extLst>
          </p:cNvPr>
          <p:cNvSpPr/>
          <p:nvPr/>
        </p:nvSpPr>
        <p:spPr>
          <a:xfrm>
            <a:off x="3" y="9547550"/>
            <a:ext cx="6796101" cy="379088"/>
          </a:xfrm>
          <a:prstGeom prst="rect">
            <a:avLst/>
          </a:prstGeom>
          <a:solidFill>
            <a:srgbClr val="F3F5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10" name="Nest">
            <a:extLst>
              <a:ext uri="{FF2B5EF4-FFF2-40B4-BE49-F238E27FC236}">
                <a16:creationId xmlns:a16="http://schemas.microsoft.com/office/drawing/2014/main" id="{AB91773E-018D-45FF-BB6A-03F11DBD6D60}"/>
              </a:ext>
            </a:extLst>
          </p:cNvPr>
          <p:cNvSpPr/>
          <p:nvPr/>
        </p:nvSpPr>
        <p:spPr>
          <a:xfrm>
            <a:off x="346127" y="9649161"/>
            <a:ext cx="274881" cy="1758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noAutofit/>
          </a:bodyPr>
          <a:lstStyle/>
          <a:p>
            <a:pPr marL="0" indent="0" algn="l">
              <a:buNone/>
            </a:pPr>
            <a:r>
              <a:rPr lang="en-GB" sz="1000" b="1">
                <a:solidFill>
                  <a:schemeClr val="tx1"/>
                </a:solidFill>
              </a:rPr>
              <a:t>Nest</a:t>
            </a:r>
          </a:p>
        </p:txBody>
      </p:sp>
      <p:sp>
        <p:nvSpPr>
          <p:cNvPr id="4" name="Slide Image Placeholder 3"/>
          <p:cNvSpPr>
            <a:spLocks noGrp="1" noRot="1" noChangeAspect="1"/>
          </p:cNvSpPr>
          <p:nvPr>
            <p:ph type="sldImg" idx="2"/>
          </p:nvPr>
        </p:nvSpPr>
        <p:spPr>
          <a:xfrm>
            <a:off x="55563" y="758825"/>
            <a:ext cx="6686550" cy="3762375"/>
          </a:xfrm>
          <a:prstGeom prst="rect">
            <a:avLst/>
          </a:prstGeom>
          <a:noFill/>
          <a:ln w="3175">
            <a:solidFill>
              <a:schemeClr val="bg1">
                <a:lumMod val="95000"/>
              </a:schemeClr>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346128" y="4705611"/>
            <a:ext cx="6105420" cy="4462852"/>
          </a:xfrm>
          <a:prstGeom prst="rect">
            <a:avLst/>
          </a:prstGeom>
        </p:spPr>
        <p:txBody>
          <a:bodyPr vert="horz" lIns="0" tIns="0" rIns="0" bIns="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endParaRPr lang="en-GB"/>
          </a:p>
        </p:txBody>
      </p:sp>
      <p:sp>
        <p:nvSpPr>
          <p:cNvPr id="6" name="Footer Placeholder 5"/>
          <p:cNvSpPr>
            <a:spLocks noGrp="1"/>
          </p:cNvSpPr>
          <p:nvPr>
            <p:ph type="ftr" sz="quarter" idx="4"/>
          </p:nvPr>
        </p:nvSpPr>
        <p:spPr>
          <a:xfrm>
            <a:off x="1099047" y="9649161"/>
            <a:ext cx="4995667" cy="175866"/>
          </a:xfrm>
          <a:prstGeom prst="rect">
            <a:avLst/>
          </a:prstGeom>
        </p:spPr>
        <p:txBody>
          <a:bodyPr vert="horz" lIns="0" tIns="0" rIns="0" bIns="0" rtlCol="0" anchor="ctr" anchorCtr="0">
            <a:noAutofit/>
          </a:bodyPr>
          <a:lstStyle>
            <a:lvl1pPr marL="0" indent="0" algn="r">
              <a:buNone/>
              <a:defRPr sz="1000"/>
            </a:lvl1pPr>
          </a:lstStyle>
          <a:p>
            <a:endParaRPr lang="en-GB"/>
          </a:p>
        </p:txBody>
      </p:sp>
      <p:sp>
        <p:nvSpPr>
          <p:cNvPr id="7" name="Slide Number Placeholder 6"/>
          <p:cNvSpPr>
            <a:spLocks noGrp="1"/>
          </p:cNvSpPr>
          <p:nvPr>
            <p:ph type="sldNum" sz="quarter" idx="5"/>
          </p:nvPr>
        </p:nvSpPr>
        <p:spPr>
          <a:xfrm>
            <a:off x="6094714" y="9649161"/>
            <a:ext cx="356833" cy="175866"/>
          </a:xfrm>
          <a:prstGeom prst="rect">
            <a:avLst/>
          </a:prstGeom>
        </p:spPr>
        <p:txBody>
          <a:bodyPr vert="horz" lIns="0" tIns="0" rIns="0" bIns="0" rtlCol="0" anchor="ctr" anchorCtr="0"/>
          <a:lstStyle>
            <a:lvl1pPr marL="0" indent="0" algn="r">
              <a:buNone/>
              <a:defRPr sz="1000"/>
            </a:lvl1pPr>
          </a:lstStyle>
          <a:p>
            <a:fld id="{EF8761BB-FFC9-41C2-B269-9BC0640D12BD}" type="slidenum">
              <a:rPr lang="en-GB" smtClean="0"/>
              <a:pPr/>
              <a:t>‹#›</a:t>
            </a:fld>
            <a:endParaRPr lang="en-GB"/>
          </a:p>
        </p:txBody>
      </p:sp>
      <p:sp>
        <p:nvSpPr>
          <p:cNvPr id="17" name="Date Placeholder 16">
            <a:extLst>
              <a:ext uri="{FF2B5EF4-FFF2-40B4-BE49-F238E27FC236}">
                <a16:creationId xmlns:a16="http://schemas.microsoft.com/office/drawing/2014/main" id="{2DEE2E3F-925D-4FD1-A4C5-53BBCE2BC4AF}"/>
              </a:ext>
            </a:extLst>
          </p:cNvPr>
          <p:cNvSpPr>
            <a:spLocks noGrp="1"/>
          </p:cNvSpPr>
          <p:nvPr>
            <p:ph type="dt" idx="1"/>
          </p:nvPr>
        </p:nvSpPr>
        <p:spPr>
          <a:xfrm>
            <a:off x="4310548" y="101611"/>
            <a:ext cx="2141000" cy="175866"/>
          </a:xfrm>
          <a:prstGeom prst="rect">
            <a:avLst/>
          </a:prstGeom>
        </p:spPr>
        <p:txBody>
          <a:bodyPr vert="horz" lIns="0" tIns="0" rIns="0" bIns="0" rtlCol="0" anchor="ctr" anchorCtr="0"/>
          <a:lstStyle>
            <a:lvl1pPr marL="0" indent="0" algn="r">
              <a:buNone/>
              <a:defRPr sz="1000"/>
            </a:lvl1pPr>
          </a:lstStyle>
          <a:p>
            <a:fld id="{0D459DB6-BE65-4F3F-8824-AC06277B75EB}" type="datetimeFigureOut">
              <a:rPr lang="en-GB" smtClean="0"/>
              <a:pPr/>
              <a:t>03/06/2025</a:t>
            </a:fld>
            <a:endParaRPr lang="en-GB"/>
          </a:p>
        </p:txBody>
      </p:sp>
      <p:sp>
        <p:nvSpPr>
          <p:cNvPr id="18" name="Header Placeholder 17">
            <a:extLst>
              <a:ext uri="{FF2B5EF4-FFF2-40B4-BE49-F238E27FC236}">
                <a16:creationId xmlns:a16="http://schemas.microsoft.com/office/drawing/2014/main" id="{15FED912-0919-4BEE-B7F8-1D7640894E86}"/>
              </a:ext>
            </a:extLst>
          </p:cNvPr>
          <p:cNvSpPr>
            <a:spLocks noGrp="1"/>
          </p:cNvSpPr>
          <p:nvPr>
            <p:ph type="hdr" sz="quarter"/>
          </p:nvPr>
        </p:nvSpPr>
        <p:spPr>
          <a:xfrm>
            <a:off x="346128" y="101611"/>
            <a:ext cx="3568333" cy="175866"/>
          </a:xfrm>
          <a:prstGeom prst="rect">
            <a:avLst/>
          </a:prstGeom>
        </p:spPr>
        <p:txBody>
          <a:bodyPr vert="horz" lIns="0" tIns="0" rIns="0" bIns="0" rtlCol="0" anchor="ctr" anchorCtr="0"/>
          <a:lstStyle>
            <a:lvl1pPr marL="0" indent="0" algn="l">
              <a:buNone/>
              <a:defRPr sz="1000"/>
            </a:lvl1pPr>
          </a:lstStyle>
          <a:p>
            <a:endParaRPr lang="en-GB"/>
          </a:p>
        </p:txBody>
      </p:sp>
    </p:spTree>
    <p:extLst>
      <p:ext uri="{BB962C8B-B14F-4D97-AF65-F5344CB8AC3E}">
        <p14:creationId xmlns:p14="http://schemas.microsoft.com/office/powerpoint/2010/main" val="1938807531"/>
      </p:ext>
    </p:extLst>
  </p:cSld>
  <p:clrMap bg1="lt1" tx1="dk1" bg2="lt2" tx2="dk2" accent1="accent1" accent2="accent2" accent3="accent3" accent4="accent4" accent5="accent5" accent6="accent6" hlink="hlink" folHlink="folHlink"/>
  <p:notesStyle>
    <a:lvl1pPr marL="179981" indent="-179981" algn="l" defTabSz="914305" rtl="0" eaLnBrk="1" latinLnBrk="0" hangingPunct="1">
      <a:buClr>
        <a:schemeClr val="tx2"/>
      </a:buClr>
      <a:buFont typeface="Arial" panose="020B0604020202020204" pitchFamily="34" charset="0"/>
      <a:buChar char="›"/>
      <a:defRPr sz="1200" kern="1200">
        <a:solidFill>
          <a:schemeClr val="tx1"/>
        </a:solidFill>
        <a:latin typeface="+mn-lt"/>
        <a:ea typeface="+mn-ea"/>
        <a:cs typeface="+mn-cs"/>
      </a:defRPr>
    </a:lvl1pPr>
    <a:lvl2pPr marL="359963" indent="-179981" algn="l" defTabSz="914305" rtl="0" eaLnBrk="1" latinLnBrk="0" hangingPunct="1">
      <a:buClr>
        <a:schemeClr val="tx2"/>
      </a:buClr>
      <a:buFont typeface="Arial" panose="020B0604020202020204" pitchFamily="34" charset="0"/>
      <a:buChar char="–"/>
      <a:defRPr sz="1200" kern="1200">
        <a:solidFill>
          <a:schemeClr val="tx1"/>
        </a:solidFill>
        <a:latin typeface="+mn-lt"/>
        <a:ea typeface="+mn-ea"/>
        <a:cs typeface="+mn-cs"/>
      </a:defRPr>
    </a:lvl2pPr>
    <a:lvl3pPr marL="539944" indent="-179981" algn="l" defTabSz="914305" rtl="0" eaLnBrk="1" latinLnBrk="0" hangingPunct="1">
      <a:buClr>
        <a:schemeClr val="tx2"/>
      </a:buClr>
      <a:buFont typeface="Arial" panose="020B0604020202020204" pitchFamily="34" charset="0"/>
      <a:buChar char="–"/>
      <a:defRPr sz="1200" kern="1200">
        <a:solidFill>
          <a:schemeClr val="tx1"/>
        </a:solidFill>
        <a:latin typeface="+mn-lt"/>
        <a:ea typeface="+mn-ea"/>
        <a:cs typeface="+mn-cs"/>
      </a:defRPr>
    </a:lvl3pPr>
    <a:lvl4pPr marL="719925" indent="-179981" algn="l" defTabSz="914305" rtl="0" eaLnBrk="1" latinLnBrk="0" hangingPunct="1">
      <a:buClr>
        <a:schemeClr val="tx2"/>
      </a:buClr>
      <a:buFont typeface="Arial" panose="020B0604020202020204" pitchFamily="34" charset="0"/>
      <a:buChar char="–"/>
      <a:defRPr sz="1200" kern="1200">
        <a:solidFill>
          <a:schemeClr val="tx1"/>
        </a:solidFill>
        <a:latin typeface="+mn-lt"/>
        <a:ea typeface="+mn-ea"/>
        <a:cs typeface="+mn-cs"/>
      </a:defRPr>
    </a:lvl4pPr>
    <a:lvl5pPr marL="899907" indent="-179981" algn="l" defTabSz="914305" rtl="0" eaLnBrk="1" latinLnBrk="0" hangingPunct="1">
      <a:buClr>
        <a:schemeClr val="tx2"/>
      </a:buClr>
      <a:buFont typeface="Arial" panose="020B0604020202020204" pitchFamily="34" charset="0"/>
      <a:buChar char="–"/>
      <a:defRPr sz="1200" kern="1200">
        <a:solidFill>
          <a:schemeClr val="tx1"/>
        </a:solidFill>
        <a:latin typeface="+mn-lt"/>
        <a:ea typeface="+mn-ea"/>
        <a:cs typeface="+mn-cs"/>
      </a:defRPr>
    </a:lvl5pPr>
    <a:lvl6pPr marL="1079888" indent="-179981" algn="l" defTabSz="914305" rtl="0" eaLnBrk="1" latinLnBrk="0" hangingPunct="1">
      <a:buClr>
        <a:schemeClr val="tx2"/>
      </a:buClr>
      <a:buFont typeface="Arial" panose="020B0604020202020204" pitchFamily="34" charset="0"/>
      <a:buChar char="–"/>
      <a:defRPr sz="1200" kern="1200">
        <a:solidFill>
          <a:schemeClr val="tx1"/>
        </a:solidFill>
        <a:latin typeface="+mn-lt"/>
        <a:ea typeface="+mn-ea"/>
        <a:cs typeface="+mn-cs"/>
      </a:defRPr>
    </a:lvl6pPr>
    <a:lvl7pPr marL="1259869" indent="-179981" algn="l" defTabSz="914305" rtl="0" eaLnBrk="1" latinLnBrk="0" hangingPunct="1">
      <a:buClr>
        <a:schemeClr val="tx2"/>
      </a:buClr>
      <a:buFont typeface="Arial" panose="020B0604020202020204" pitchFamily="34" charset="0"/>
      <a:buChar char="–"/>
      <a:defRPr sz="1200" kern="1200">
        <a:solidFill>
          <a:schemeClr val="tx1"/>
        </a:solidFill>
        <a:latin typeface="+mn-lt"/>
        <a:ea typeface="+mn-ea"/>
        <a:cs typeface="+mn-cs"/>
      </a:defRPr>
    </a:lvl7pPr>
    <a:lvl8pPr marL="1439851" indent="-179981" algn="l" defTabSz="914305" rtl="0" eaLnBrk="1" latinLnBrk="0" hangingPunct="1">
      <a:buClr>
        <a:schemeClr val="tx2"/>
      </a:buClr>
      <a:buFont typeface="Arial" panose="020B0604020202020204" pitchFamily="34" charset="0"/>
      <a:buChar char="–"/>
      <a:defRPr sz="1200" kern="1200">
        <a:solidFill>
          <a:schemeClr val="tx1"/>
        </a:solidFill>
        <a:latin typeface="+mn-lt"/>
        <a:ea typeface="+mn-ea"/>
        <a:cs typeface="+mn-cs"/>
      </a:defRPr>
    </a:lvl8pPr>
    <a:lvl9pPr marL="1619832" indent="-179981" algn="l" defTabSz="914305" rtl="0" eaLnBrk="1" latinLnBrk="0" hangingPunct="1">
      <a:buClr>
        <a:schemeClr val="tx2"/>
      </a:buClr>
      <a:buFont typeface="Arial" panose="020B0604020202020204" pitchFamily="34" charset="0"/>
      <a:buChar char="–"/>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F8761BB-FFC9-41C2-B269-9BC0640D12BD}" type="slidenum">
              <a:rPr lang="en-GB" smtClean="0"/>
              <a:pPr/>
              <a:t>1</a:t>
            </a:fld>
            <a:endParaRPr lang="en-GB"/>
          </a:p>
        </p:txBody>
      </p:sp>
    </p:spTree>
    <p:extLst>
      <p:ext uri="{BB962C8B-B14F-4D97-AF65-F5344CB8AC3E}">
        <p14:creationId xmlns:p14="http://schemas.microsoft.com/office/powerpoint/2010/main" val="3097974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
                <a:srgbClr val="FF8200"/>
              </a:buClr>
              <a:buSzTx/>
              <a:buFont typeface="Arial" panose="020B0604020202020204" pitchFamily="34" charset="0"/>
              <a:buNone/>
              <a:tabLst/>
              <a:defRPr/>
            </a:pPr>
            <a:fld id="{AC5758F9-DE0A-4869-ACA2-9A541EF82350}" type="datetime4">
              <a:rPr kumimoji="0" lang="en-GB" sz="1000" b="0" i="0" u="none" strike="noStrike" kern="1200" cap="none" spc="0" normalizeH="0" baseline="0" noProof="0" smtClean="0">
                <a:ln>
                  <a:noFill/>
                </a:ln>
                <a:solidFill>
                  <a:srgbClr val="3C3C3C"/>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
                  <a:srgbClr val="FF8200"/>
                </a:buClr>
                <a:buSzTx/>
                <a:buFont typeface="Arial" panose="020B0604020202020204" pitchFamily="34" charset="0"/>
                <a:buNone/>
                <a:tabLst/>
                <a:defRPr/>
              </a:pPr>
              <a:t>03 June 2025</a:t>
            </a:fld>
            <a:endParaRPr kumimoji="0" lang="en-GB" sz="1000" b="0" i="0" u="none" strike="noStrike" kern="1200" cap="none" spc="0" normalizeH="0" baseline="0" noProof="0">
              <a:ln>
                <a:noFill/>
              </a:ln>
              <a:solidFill>
                <a:srgbClr val="3C3C3C"/>
              </a:solidFill>
              <a:effectLst/>
              <a:uLnTx/>
              <a:uFillTx/>
              <a:latin typeface="Arial"/>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
                <a:srgbClr val="FF8200"/>
              </a:buClr>
              <a:buSzTx/>
              <a:buFont typeface="Arial" panose="020B0604020202020204" pitchFamily="34" charset="0"/>
              <a:buNone/>
              <a:tabLst/>
              <a:defRPr/>
            </a:pPr>
            <a:fld id="{2EF2C2FE-2CE9-4D10-9FC2-F1922DC0CF80}" type="slidenum">
              <a:rPr kumimoji="0" lang="en-GB" sz="1000" b="0" i="0" u="none" strike="noStrike" kern="1200" cap="none" spc="0" normalizeH="0" baseline="0" noProof="0" smtClean="0">
                <a:ln>
                  <a:noFill/>
                </a:ln>
                <a:solidFill>
                  <a:srgbClr val="3C3C3C"/>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
                  <a:srgbClr val="FF8200"/>
                </a:buClr>
                <a:buSzTx/>
                <a:buFont typeface="Arial" panose="020B0604020202020204" pitchFamily="34" charset="0"/>
                <a:buNone/>
                <a:tabLst/>
                <a:defRPr/>
              </a:pPr>
              <a:t>2</a:t>
            </a:fld>
            <a:endParaRPr kumimoji="0" lang="en-GB" sz="1000" b="0" i="0" u="none" strike="noStrike" kern="1200" cap="none" spc="0" normalizeH="0" baseline="0" noProof="0">
              <a:ln>
                <a:noFill/>
              </a:ln>
              <a:solidFill>
                <a:srgbClr val="3C3C3C"/>
              </a:solidFill>
              <a:effectLst/>
              <a:uLnTx/>
              <a:uFillTx/>
              <a:latin typeface="Arial"/>
              <a:ea typeface="+mn-ea"/>
              <a:cs typeface="+mn-cs"/>
            </a:endParaRPr>
          </a:p>
        </p:txBody>
      </p:sp>
    </p:spTree>
    <p:extLst>
      <p:ext uri="{BB962C8B-B14F-4D97-AF65-F5344CB8AC3E}">
        <p14:creationId xmlns:p14="http://schemas.microsoft.com/office/powerpoint/2010/main" val="821762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000"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
                <a:srgbClr val="FF8200"/>
              </a:buClr>
              <a:buSzTx/>
              <a:buFont typeface="Arial" panose="020B0604020202020204" pitchFamily="34" charset="0"/>
              <a:buNone/>
              <a:tabLst/>
              <a:defRPr/>
            </a:pPr>
            <a:fld id="{AC5758F9-DE0A-4869-ACA2-9A541EF82350}" type="datetime4">
              <a:rPr kumimoji="0" lang="en-GB" sz="1000" b="0" i="0" u="none" strike="noStrike" kern="1200" cap="none" spc="0" normalizeH="0" baseline="0" noProof="0" smtClean="0">
                <a:ln>
                  <a:noFill/>
                </a:ln>
                <a:solidFill>
                  <a:srgbClr val="3C3C3C"/>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
                  <a:srgbClr val="FF8200"/>
                </a:buClr>
                <a:buSzTx/>
                <a:buFont typeface="Arial" panose="020B0604020202020204" pitchFamily="34" charset="0"/>
                <a:buNone/>
                <a:tabLst/>
                <a:defRPr/>
              </a:pPr>
              <a:t>03 June 2025</a:t>
            </a:fld>
            <a:endParaRPr kumimoji="0" lang="en-GB" sz="1000" b="0" i="0" u="none" strike="noStrike" kern="1200" cap="none" spc="0" normalizeH="0" baseline="0" noProof="0">
              <a:ln>
                <a:noFill/>
              </a:ln>
              <a:solidFill>
                <a:srgbClr val="3C3C3C"/>
              </a:solidFill>
              <a:effectLst/>
              <a:uLnTx/>
              <a:uFillTx/>
              <a:latin typeface="Arial"/>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
                <a:srgbClr val="FF8200"/>
              </a:buClr>
              <a:buSzTx/>
              <a:buFont typeface="Arial" panose="020B0604020202020204" pitchFamily="34" charset="0"/>
              <a:buNone/>
              <a:tabLst/>
              <a:defRPr/>
            </a:pPr>
            <a:fld id="{2EF2C2FE-2CE9-4D10-9FC2-F1922DC0CF80}" type="slidenum">
              <a:rPr kumimoji="0" lang="en-GB" sz="1000" b="0" i="0" u="none" strike="noStrike" kern="1200" cap="none" spc="0" normalizeH="0" baseline="0" noProof="0" smtClean="0">
                <a:ln>
                  <a:noFill/>
                </a:ln>
                <a:solidFill>
                  <a:srgbClr val="3C3C3C"/>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
                  <a:srgbClr val="FF8200"/>
                </a:buClr>
                <a:buSzTx/>
                <a:buFont typeface="Arial" panose="020B0604020202020204" pitchFamily="34" charset="0"/>
                <a:buNone/>
                <a:tabLst/>
                <a:defRPr/>
              </a:pPr>
              <a:t>3</a:t>
            </a:fld>
            <a:endParaRPr kumimoji="0" lang="en-GB" sz="1000" b="0" i="0" u="none" strike="noStrike" kern="1200" cap="none" spc="0" normalizeH="0" baseline="0" noProof="0">
              <a:ln>
                <a:noFill/>
              </a:ln>
              <a:solidFill>
                <a:srgbClr val="3C3C3C"/>
              </a:solidFill>
              <a:effectLst/>
              <a:uLnTx/>
              <a:uFillTx/>
              <a:latin typeface="Arial"/>
              <a:ea typeface="+mn-ea"/>
              <a:cs typeface="+mn-cs"/>
            </a:endParaRPr>
          </a:p>
        </p:txBody>
      </p:sp>
    </p:spTree>
    <p:extLst>
      <p:ext uri="{BB962C8B-B14F-4D97-AF65-F5344CB8AC3E}">
        <p14:creationId xmlns:p14="http://schemas.microsoft.com/office/powerpoint/2010/main" val="29986505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3258" indent="-183258">
              <a:buFont typeface="Arial" panose="020B0604020202020204" pitchFamily="34" charset="0"/>
              <a:buChar char="•"/>
            </a:pPr>
            <a:endParaRPr lang="en-GB"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
                <a:srgbClr val="FF8200"/>
              </a:buClr>
              <a:buSzTx/>
              <a:buFont typeface="Arial" panose="020B0604020202020204" pitchFamily="34" charset="0"/>
              <a:buNone/>
              <a:tabLst/>
              <a:defRPr/>
            </a:pPr>
            <a:fld id="{EB3C510F-A80A-4A0C-8034-98EDA5AA3015}" type="datetime4">
              <a:rPr kumimoji="0" lang="en-GB" sz="1000" b="0" i="0" u="none" strike="noStrike" kern="1200" cap="none" spc="0" normalizeH="0" baseline="0" noProof="0" smtClean="0">
                <a:ln>
                  <a:noFill/>
                </a:ln>
                <a:solidFill>
                  <a:srgbClr val="3C3C3C"/>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
                  <a:srgbClr val="FF8200"/>
                </a:buClr>
                <a:buSzTx/>
                <a:buFont typeface="Arial" panose="020B0604020202020204" pitchFamily="34" charset="0"/>
                <a:buNone/>
                <a:tabLst/>
                <a:defRPr/>
              </a:pPr>
              <a:t>03 June 2025</a:t>
            </a:fld>
            <a:endParaRPr kumimoji="0" lang="en-GB" sz="1000" b="0" i="0" u="none" strike="noStrike" kern="1200" cap="none" spc="0" normalizeH="0" baseline="0" noProof="0">
              <a:ln>
                <a:noFill/>
              </a:ln>
              <a:solidFill>
                <a:srgbClr val="3C3C3C"/>
              </a:solidFill>
              <a:effectLst/>
              <a:uLnTx/>
              <a:uFillTx/>
              <a:latin typeface="Arial"/>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
                <a:srgbClr val="FF8200"/>
              </a:buClr>
              <a:buSzTx/>
              <a:buFont typeface="Arial" panose="020B0604020202020204" pitchFamily="34" charset="0"/>
              <a:buNone/>
              <a:tabLst/>
              <a:defRPr/>
            </a:pPr>
            <a:fld id="{B5A9DADE-FF01-47DE-AD20-0B23D3CA3F56}" type="slidenum">
              <a:rPr kumimoji="0" lang="en-GB" sz="1000" b="0" i="0" u="none" strike="noStrike" kern="1200" cap="none" spc="0" normalizeH="0" baseline="0" noProof="0" smtClean="0">
                <a:ln>
                  <a:noFill/>
                </a:ln>
                <a:solidFill>
                  <a:srgbClr val="3C3C3C"/>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
                  <a:srgbClr val="FF8200"/>
                </a:buClr>
                <a:buSzTx/>
                <a:buFont typeface="Arial" panose="020B0604020202020204" pitchFamily="34" charset="0"/>
                <a:buNone/>
                <a:tabLst/>
                <a:defRPr/>
              </a:pPr>
              <a:t>4</a:t>
            </a:fld>
            <a:endParaRPr kumimoji="0" lang="en-GB" sz="1000" b="0" i="0" u="none" strike="noStrike" kern="1200" cap="none" spc="0" normalizeH="0" baseline="0" noProof="0">
              <a:ln>
                <a:noFill/>
              </a:ln>
              <a:solidFill>
                <a:srgbClr val="3C3C3C"/>
              </a:solidFill>
              <a:effectLst/>
              <a:uLnTx/>
              <a:uFillTx/>
              <a:latin typeface="Arial"/>
              <a:ea typeface="+mn-ea"/>
              <a:cs typeface="+mn-cs"/>
            </a:endParaRPr>
          </a:p>
        </p:txBody>
      </p:sp>
    </p:spTree>
    <p:extLst>
      <p:ext uri="{BB962C8B-B14F-4D97-AF65-F5344CB8AC3E}">
        <p14:creationId xmlns:p14="http://schemas.microsoft.com/office/powerpoint/2010/main" val="123798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F8761BB-FFC9-41C2-B269-9BC0640D12BD}" type="slidenum">
              <a:rPr lang="en-GB" smtClean="0"/>
              <a:pPr/>
              <a:t>5</a:t>
            </a:fld>
            <a:endParaRPr lang="en-GB"/>
          </a:p>
        </p:txBody>
      </p:sp>
    </p:spTree>
    <p:extLst>
      <p:ext uri="{BB962C8B-B14F-4D97-AF65-F5344CB8AC3E}">
        <p14:creationId xmlns:p14="http://schemas.microsoft.com/office/powerpoint/2010/main" val="39873013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C3CDDC"/>
        </a:solidFill>
        <a:effectLst/>
      </p:bgPr>
    </p:bg>
    <p:spTree>
      <p:nvGrpSpPr>
        <p:cNvPr id="1" name=""/>
        <p:cNvGrpSpPr/>
        <p:nvPr/>
      </p:nvGrpSpPr>
      <p:grpSpPr>
        <a:xfrm>
          <a:off x="0" y="0"/>
          <a:ext cx="0" cy="0"/>
          <a:chOff x="0" y="0"/>
          <a:chExt cx="0" cy="0"/>
        </a:xfrm>
      </p:grpSpPr>
      <p:sp>
        <p:nvSpPr>
          <p:cNvPr id="29" name="Oval Bottom Right 2">
            <a:extLst>
              <a:ext uri="{FF2B5EF4-FFF2-40B4-BE49-F238E27FC236}">
                <a16:creationId xmlns:a16="http://schemas.microsoft.com/office/drawing/2014/main" id="{5A3A8CFF-C5AA-47ED-A781-792508E58D36}"/>
              </a:ext>
            </a:extLst>
          </p:cNvPr>
          <p:cNvSpPr>
            <a:spLocks noChangeAspect="1"/>
          </p:cNvSpPr>
          <p:nvPr userDrawn="1"/>
        </p:nvSpPr>
        <p:spPr>
          <a:xfrm>
            <a:off x="4572001" y="1909463"/>
            <a:ext cx="17537071" cy="5650212"/>
          </a:xfrm>
          <a:custGeom>
            <a:avLst/>
            <a:gdLst>
              <a:gd name="connsiteX0" fmla="*/ 8031120 w 16062239"/>
              <a:gd name="connsiteY0" fmla="*/ 0 h 5175041"/>
              <a:gd name="connsiteX1" fmla="*/ 15981371 w 16062239"/>
              <a:gd name="connsiteY1" fmla="*/ 4996166 h 5175041"/>
              <a:gd name="connsiteX2" fmla="*/ 16062239 w 16062239"/>
              <a:gd name="connsiteY2" fmla="*/ 5175041 h 5175041"/>
              <a:gd name="connsiteX3" fmla="*/ 0 w 16062239"/>
              <a:gd name="connsiteY3" fmla="*/ 5175041 h 5175041"/>
              <a:gd name="connsiteX4" fmla="*/ 80868 w 16062239"/>
              <a:gd name="connsiteY4" fmla="*/ 4996166 h 5175041"/>
              <a:gd name="connsiteX5" fmla="*/ 8031120 w 16062239"/>
              <a:gd name="connsiteY5" fmla="*/ 0 h 517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62239" h="5175041">
                <a:moveTo>
                  <a:pt x="8031120" y="0"/>
                </a:moveTo>
                <a:cubicBezTo>
                  <a:pt x="11532259" y="0"/>
                  <a:pt x="14556936" y="2039982"/>
                  <a:pt x="15981371" y="4996166"/>
                </a:cubicBezTo>
                <a:lnTo>
                  <a:pt x="16062239" y="5175041"/>
                </a:lnTo>
                <a:lnTo>
                  <a:pt x="0" y="5175041"/>
                </a:lnTo>
                <a:lnTo>
                  <a:pt x="80868" y="4996166"/>
                </a:lnTo>
                <a:cubicBezTo>
                  <a:pt x="1505303" y="2039982"/>
                  <a:pt x="4529980" y="0"/>
                  <a:pt x="8031120" y="0"/>
                </a:cubicBezTo>
                <a:close/>
              </a:path>
            </a:pathLst>
          </a:custGeom>
          <a:solidFill>
            <a:schemeClr val="bg1">
              <a:alpha val="20000"/>
            </a:schemeClr>
          </a:solidFill>
          <a:ln>
            <a:noFill/>
          </a:ln>
        </p:spPr>
        <p:txBody>
          <a:bodyPr vert="horz" wrap="square" lIns="91441" tIns="45720" rIns="91441" bIns="45720" numCol="1" anchor="t" anchorCtr="0" compatLnSpc="1">
            <a:prstTxWarp prst="textNoShape">
              <a:avLst/>
            </a:prstTxWarp>
            <a:noAutofit/>
          </a:bodyPr>
          <a:lstStyle/>
          <a:p>
            <a:endParaRPr lang="en-GB" sz="1800">
              <a:solidFill>
                <a:schemeClr val="tx1"/>
              </a:solidFill>
            </a:endParaRPr>
          </a:p>
        </p:txBody>
      </p:sp>
      <p:sp>
        <p:nvSpPr>
          <p:cNvPr id="30" name="Oval Bottom Right 1">
            <a:extLst>
              <a:ext uri="{FF2B5EF4-FFF2-40B4-BE49-F238E27FC236}">
                <a16:creationId xmlns:a16="http://schemas.microsoft.com/office/drawing/2014/main" id="{C4FC2056-C48E-4939-A863-C12FEC45B0DD}"/>
              </a:ext>
            </a:extLst>
          </p:cNvPr>
          <p:cNvSpPr>
            <a:spLocks noChangeAspect="1"/>
          </p:cNvSpPr>
          <p:nvPr userDrawn="1"/>
        </p:nvSpPr>
        <p:spPr>
          <a:xfrm>
            <a:off x="7631405" y="1915752"/>
            <a:ext cx="8561096" cy="5643924"/>
          </a:xfrm>
          <a:custGeom>
            <a:avLst/>
            <a:gdLst>
              <a:gd name="connsiteX0" fmla="*/ 6154368 w 7745294"/>
              <a:gd name="connsiteY0" fmla="*/ 0 h 5106105"/>
              <a:gd name="connsiteX1" fmla="*/ 7531514 w 7745294"/>
              <a:gd name="connsiteY1" fmla="*/ 151819 h 5106105"/>
              <a:gd name="connsiteX2" fmla="*/ 7745294 w 7745294"/>
              <a:gd name="connsiteY2" fmla="*/ 204689 h 5106105"/>
              <a:gd name="connsiteX3" fmla="*/ 7745294 w 7745294"/>
              <a:gd name="connsiteY3" fmla="*/ 5106105 h 5106105"/>
              <a:gd name="connsiteX4" fmla="*/ 0 w 7745294"/>
              <a:gd name="connsiteY4" fmla="*/ 5106105 h 5106105"/>
              <a:gd name="connsiteX5" fmla="*/ 15713 w 7745294"/>
              <a:gd name="connsiteY5" fmla="*/ 5003149 h 5106105"/>
              <a:gd name="connsiteX6" fmla="*/ 6154368 w 7745294"/>
              <a:gd name="connsiteY6" fmla="*/ 0 h 5106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45294" h="5106105">
                <a:moveTo>
                  <a:pt x="6154368" y="0"/>
                </a:moveTo>
                <a:cubicBezTo>
                  <a:pt x="6627496" y="0"/>
                  <a:pt x="7088376" y="52438"/>
                  <a:pt x="7531514" y="151819"/>
                </a:cubicBezTo>
                <a:lnTo>
                  <a:pt x="7745294" y="204689"/>
                </a:lnTo>
                <a:lnTo>
                  <a:pt x="7745294" y="5106105"/>
                </a:lnTo>
                <a:lnTo>
                  <a:pt x="0" y="5106105"/>
                </a:lnTo>
                <a:lnTo>
                  <a:pt x="15713" y="5003149"/>
                </a:lnTo>
                <a:cubicBezTo>
                  <a:pt x="599990" y="2147858"/>
                  <a:pt x="3126350" y="0"/>
                  <a:pt x="6154368" y="0"/>
                </a:cubicBezTo>
                <a:close/>
              </a:path>
            </a:pathLst>
          </a:custGeom>
          <a:solidFill>
            <a:schemeClr val="bg1">
              <a:alpha val="20000"/>
            </a:schemeClr>
          </a:solidFill>
          <a:ln>
            <a:noFill/>
          </a:ln>
        </p:spPr>
        <p:txBody>
          <a:bodyPr vert="horz" wrap="square" lIns="91441" tIns="45720" rIns="91441" bIns="45720" numCol="1" anchor="t" anchorCtr="0" compatLnSpc="1">
            <a:prstTxWarp prst="textNoShape">
              <a:avLst/>
            </a:prstTxWarp>
            <a:noAutofit/>
          </a:bodyPr>
          <a:lstStyle/>
          <a:p>
            <a:endParaRPr lang="en-GB" sz="1800">
              <a:solidFill>
                <a:schemeClr val="tx1"/>
              </a:solidFill>
            </a:endParaRPr>
          </a:p>
        </p:txBody>
      </p:sp>
      <p:sp>
        <p:nvSpPr>
          <p:cNvPr id="31" name="Oval Top Left">
            <a:extLst>
              <a:ext uri="{FF2B5EF4-FFF2-40B4-BE49-F238E27FC236}">
                <a16:creationId xmlns:a16="http://schemas.microsoft.com/office/drawing/2014/main" id="{5FBD6F17-FB59-4561-BD60-469951BE92FE}"/>
              </a:ext>
            </a:extLst>
          </p:cNvPr>
          <p:cNvSpPr>
            <a:spLocks noChangeAspect="1"/>
          </p:cNvSpPr>
          <p:nvPr userDrawn="1"/>
        </p:nvSpPr>
        <p:spPr>
          <a:xfrm>
            <a:off x="-5229363" y="-1790700"/>
            <a:ext cx="12714518" cy="5498277"/>
          </a:xfrm>
          <a:custGeom>
            <a:avLst/>
            <a:gdLst>
              <a:gd name="connsiteX0" fmla="*/ 0 w 11897826"/>
              <a:gd name="connsiteY0" fmla="*/ 0 h 5145106"/>
              <a:gd name="connsiteX1" fmla="*/ 11897826 w 11897826"/>
              <a:gd name="connsiteY1" fmla="*/ 0 h 5145106"/>
              <a:gd name="connsiteX2" fmla="*/ 11891641 w 11897826"/>
              <a:gd name="connsiteY2" fmla="*/ 48674 h 5145106"/>
              <a:gd name="connsiteX3" fmla="*/ 5948914 w 11897826"/>
              <a:gd name="connsiteY3" fmla="*/ 5145106 h 5145106"/>
              <a:gd name="connsiteX4" fmla="*/ 6185 w 11897826"/>
              <a:gd name="connsiteY4" fmla="*/ 48674 h 5145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97826" h="5145106">
                <a:moveTo>
                  <a:pt x="0" y="0"/>
                </a:moveTo>
                <a:lnTo>
                  <a:pt x="11897826" y="0"/>
                </a:lnTo>
                <a:lnTo>
                  <a:pt x="11891641" y="48674"/>
                </a:lnTo>
                <a:cubicBezTo>
                  <a:pt x="11450700" y="2934472"/>
                  <a:pt x="8957968" y="5145106"/>
                  <a:pt x="5948914" y="5145106"/>
                </a:cubicBezTo>
                <a:cubicBezTo>
                  <a:pt x="2939859" y="5145106"/>
                  <a:pt x="447126" y="2934472"/>
                  <a:pt x="6185" y="48674"/>
                </a:cubicBezTo>
                <a:close/>
              </a:path>
            </a:pathLst>
          </a:custGeom>
          <a:solidFill>
            <a:schemeClr val="bg1">
              <a:alpha val="20000"/>
            </a:schemeClr>
          </a:solidFill>
          <a:ln>
            <a:noFill/>
          </a:ln>
        </p:spPr>
        <p:txBody>
          <a:bodyPr vert="horz" wrap="square" lIns="91441" tIns="45720" rIns="91441" bIns="45720" numCol="1" anchor="t" anchorCtr="0" compatLnSpc="1">
            <a:prstTxWarp prst="textNoShape">
              <a:avLst/>
            </a:prstTxWarp>
            <a:noAutofit/>
          </a:bodyPr>
          <a:lstStyle/>
          <a:p>
            <a:endParaRPr lang="en-GB" sz="1800">
              <a:solidFill>
                <a:schemeClr val="tx1"/>
              </a:solidFill>
            </a:endParaRPr>
          </a:p>
        </p:txBody>
      </p:sp>
      <p:pic>
        <p:nvPicPr>
          <p:cNvPr id="26" name="Logo">
            <a:extLst>
              <a:ext uri="{FF2B5EF4-FFF2-40B4-BE49-F238E27FC236}">
                <a16:creationId xmlns:a16="http://schemas.microsoft.com/office/drawing/2014/main" id="{061F7724-707A-41C0-AC7C-03793ABDFE71}"/>
              </a:ext>
            </a:extLst>
          </p:cNvPr>
          <p:cNvPicPr>
            <a:picLocks noChangeAspect="1"/>
          </p:cNvPicPr>
          <p:nvPr userDrawn="1"/>
        </p:nvPicPr>
        <p:blipFill>
          <a:blip r:embed="rId2"/>
          <a:stretch>
            <a:fillRect/>
          </a:stretch>
        </p:blipFill>
        <p:spPr>
          <a:xfrm>
            <a:off x="11480801" y="445914"/>
            <a:ext cx="1533957" cy="1711553"/>
          </a:xfrm>
          <a:prstGeom prst="rect">
            <a:avLst/>
          </a:prstGeom>
        </p:spPr>
      </p:pic>
      <p:sp>
        <p:nvSpPr>
          <p:cNvPr id="17" name="TB_Website">
            <a:extLst>
              <a:ext uri="{FF2B5EF4-FFF2-40B4-BE49-F238E27FC236}">
                <a16:creationId xmlns:a16="http://schemas.microsoft.com/office/drawing/2014/main" id="{FFAD1559-456F-4C7F-8B70-74036E42550A}"/>
              </a:ext>
            </a:extLst>
          </p:cNvPr>
          <p:cNvSpPr/>
          <p:nvPr userDrawn="1"/>
        </p:nvSpPr>
        <p:spPr>
          <a:xfrm>
            <a:off x="432000" y="6850677"/>
            <a:ext cx="2064668" cy="276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spAutoFit/>
          </a:bodyPr>
          <a:lstStyle/>
          <a:p>
            <a:pPr marL="0" indent="0" algn="l">
              <a:buNone/>
            </a:pPr>
            <a:r>
              <a:rPr lang="en-GB" sz="1800" b="0">
                <a:solidFill>
                  <a:srgbClr val="28465F"/>
                </a:solidFill>
              </a:rPr>
              <a:t>nestpensions.org.uk</a:t>
            </a:r>
          </a:p>
        </p:txBody>
      </p:sp>
      <p:cxnSp>
        <p:nvCxnSpPr>
          <p:cNvPr id="22" name="ColouredLine">
            <a:extLst>
              <a:ext uri="{FF2B5EF4-FFF2-40B4-BE49-F238E27FC236}">
                <a16:creationId xmlns:a16="http://schemas.microsoft.com/office/drawing/2014/main" id="{68DAE92A-0B95-46E7-AF35-C87124D3ABCB}"/>
              </a:ext>
            </a:extLst>
          </p:cNvPr>
          <p:cNvCxnSpPr/>
          <p:nvPr userDrawn="1"/>
        </p:nvCxnSpPr>
        <p:spPr>
          <a:xfrm>
            <a:off x="432000" y="6767694"/>
            <a:ext cx="2066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Date Placeholder">
            <a:extLst>
              <a:ext uri="{FF2B5EF4-FFF2-40B4-BE49-F238E27FC236}">
                <a16:creationId xmlns:a16="http://schemas.microsoft.com/office/drawing/2014/main" id="{4E9ABEC9-48D0-4A93-8FB9-1C4423CDF394}"/>
              </a:ext>
            </a:extLst>
          </p:cNvPr>
          <p:cNvSpPr>
            <a:spLocks noGrp="1"/>
          </p:cNvSpPr>
          <p:nvPr>
            <p:ph type="dt" sz="half" idx="12"/>
          </p:nvPr>
        </p:nvSpPr>
        <p:spPr>
          <a:xfrm>
            <a:off x="432000" y="5935664"/>
            <a:ext cx="9180000" cy="246221"/>
          </a:xfrm>
          <a:prstGeom prst="rect">
            <a:avLst/>
          </a:prstGeom>
        </p:spPr>
        <p:txBody>
          <a:bodyPr lIns="0" tIns="0" rIns="0" bIns="0">
            <a:spAutoFit/>
          </a:bodyPr>
          <a:lstStyle>
            <a:lvl1pPr marL="0" indent="0">
              <a:buNone/>
              <a:defRPr>
                <a:solidFill>
                  <a:srgbClr val="28465F"/>
                </a:solidFill>
              </a:defRPr>
            </a:lvl1pPr>
          </a:lstStyle>
          <a:p>
            <a:endParaRPr lang="en-GB"/>
          </a:p>
        </p:txBody>
      </p:sp>
      <p:sp>
        <p:nvSpPr>
          <p:cNvPr id="23" name="Text Placeholder">
            <a:extLst>
              <a:ext uri="{FF2B5EF4-FFF2-40B4-BE49-F238E27FC236}">
                <a16:creationId xmlns:a16="http://schemas.microsoft.com/office/drawing/2014/main" id="{5658062D-995D-47E2-8802-74BA7DA23522}"/>
              </a:ext>
            </a:extLst>
          </p:cNvPr>
          <p:cNvSpPr>
            <a:spLocks noGrp="1"/>
          </p:cNvSpPr>
          <p:nvPr>
            <p:ph type="body" sz="quarter" idx="13" hasCustomPrompt="1"/>
          </p:nvPr>
        </p:nvSpPr>
        <p:spPr>
          <a:xfrm>
            <a:off x="432000" y="5340677"/>
            <a:ext cx="9180000" cy="252000"/>
          </a:xfrm>
        </p:spPr>
        <p:txBody>
          <a:bodyPr/>
          <a:lstStyle>
            <a:lvl1pPr marL="0" indent="0">
              <a:spcBef>
                <a:spcPts val="0"/>
              </a:spcBef>
              <a:buNone/>
              <a:defRPr sz="1800" b="0">
                <a:solidFill>
                  <a:srgbClr val="28465F"/>
                </a:solidFill>
              </a:defRPr>
            </a:lvl1pPr>
            <a:lvl2pPr marL="0" indent="0">
              <a:buNone/>
              <a:defRPr/>
            </a:lvl2pPr>
            <a:lvl3pPr marL="0" indent="0">
              <a:buNone/>
              <a:defRPr/>
            </a:lvl3pPr>
            <a:lvl4pPr marL="0" indent="0">
              <a:buNone/>
              <a:defRPr/>
            </a:lvl4pPr>
            <a:lvl5pPr marL="0" indent="0">
              <a:buNone/>
              <a:defRPr/>
            </a:lvl5pPr>
            <a:lvl6pPr marL="0" indent="0">
              <a:buNone/>
              <a:defRPr/>
            </a:lvl6pPr>
            <a:lvl7pPr marL="0" indent="0">
              <a:buNone/>
              <a:defRPr/>
            </a:lvl7pPr>
            <a:lvl8pPr marL="0" indent="0">
              <a:buNone/>
              <a:defRPr/>
            </a:lvl8pPr>
            <a:lvl9pPr marL="0" indent="0">
              <a:buNone/>
              <a:defRPr/>
            </a:lvl9pPr>
          </a:lstStyle>
          <a:p>
            <a:pPr lvl="0"/>
            <a:r>
              <a:rPr lang="en-GB"/>
              <a:t>Job title or organization in full</a:t>
            </a:r>
          </a:p>
        </p:txBody>
      </p:sp>
      <p:sp>
        <p:nvSpPr>
          <p:cNvPr id="3" name="Subtitle">
            <a:extLst>
              <a:ext uri="{FF2B5EF4-FFF2-40B4-BE49-F238E27FC236}">
                <a16:creationId xmlns:a16="http://schemas.microsoft.com/office/drawing/2014/main" id="{1D8F0F59-1C5D-4962-A045-A9C50F97C8BD}"/>
              </a:ext>
            </a:extLst>
          </p:cNvPr>
          <p:cNvSpPr>
            <a:spLocks noGrp="1"/>
          </p:cNvSpPr>
          <p:nvPr>
            <p:ph type="subTitle" idx="1"/>
          </p:nvPr>
        </p:nvSpPr>
        <p:spPr>
          <a:xfrm>
            <a:off x="432000" y="4947532"/>
            <a:ext cx="9180000" cy="369332"/>
          </a:xfrm>
        </p:spPr>
        <p:txBody>
          <a:bodyPr anchor="b" anchorCtr="0">
            <a:spAutoFit/>
          </a:bodyPr>
          <a:lstStyle>
            <a:lvl1pPr marL="0" indent="0" algn="l">
              <a:buNone/>
              <a:defRPr sz="2400" b="1">
                <a:solidFill>
                  <a:srgbClr val="28465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2" name="Title">
            <a:extLst>
              <a:ext uri="{FF2B5EF4-FFF2-40B4-BE49-F238E27FC236}">
                <a16:creationId xmlns:a16="http://schemas.microsoft.com/office/drawing/2014/main" id="{745746C9-AE92-4285-BEDB-BD0F649CCBEA}"/>
              </a:ext>
            </a:extLst>
          </p:cNvPr>
          <p:cNvSpPr>
            <a:spLocks noGrp="1"/>
          </p:cNvSpPr>
          <p:nvPr>
            <p:ph type="ctrTitle"/>
          </p:nvPr>
        </p:nvSpPr>
        <p:spPr>
          <a:xfrm>
            <a:off x="432000" y="1148299"/>
            <a:ext cx="9180000" cy="2631887"/>
          </a:xfrm>
        </p:spPr>
        <p:txBody>
          <a:bodyPr anchor="b"/>
          <a:lstStyle>
            <a:lvl1pPr algn="l">
              <a:defRPr sz="5400">
                <a:solidFill>
                  <a:srgbClr val="28465F"/>
                </a:solidFill>
              </a:defRPr>
            </a:lvl1pPr>
          </a:lstStyle>
          <a:p>
            <a:r>
              <a:rPr lang="en-US"/>
              <a:t>Click to edit Master title style</a:t>
            </a:r>
            <a:endParaRPr lang="en-GB"/>
          </a:p>
        </p:txBody>
      </p:sp>
    </p:spTree>
    <p:extLst>
      <p:ext uri="{BB962C8B-B14F-4D97-AF65-F5344CB8AC3E}">
        <p14:creationId xmlns:p14="http://schemas.microsoft.com/office/powerpoint/2010/main" val="328725732"/>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423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Dark Background)">
    <p:bg>
      <p:bgPr>
        <a:solidFill>
          <a:srgbClr val="6E7896"/>
        </a:solidFill>
        <a:effectLst/>
      </p:bgPr>
    </p:bg>
    <p:spTree>
      <p:nvGrpSpPr>
        <p:cNvPr id="1" name=""/>
        <p:cNvGrpSpPr/>
        <p:nvPr/>
      </p:nvGrpSpPr>
      <p:grpSpPr>
        <a:xfrm>
          <a:off x="0" y="0"/>
          <a:ext cx="0" cy="0"/>
          <a:chOff x="0" y="0"/>
          <a:chExt cx="0" cy="0"/>
        </a:xfrm>
      </p:grpSpPr>
      <p:sp>
        <p:nvSpPr>
          <p:cNvPr id="29" name="Oval Bottom Right 2">
            <a:extLst>
              <a:ext uri="{FF2B5EF4-FFF2-40B4-BE49-F238E27FC236}">
                <a16:creationId xmlns:a16="http://schemas.microsoft.com/office/drawing/2014/main" id="{5A3A8CFF-C5AA-47ED-A781-792508E58D36}"/>
              </a:ext>
            </a:extLst>
          </p:cNvPr>
          <p:cNvSpPr>
            <a:spLocks noChangeAspect="1"/>
          </p:cNvSpPr>
          <p:nvPr userDrawn="1"/>
        </p:nvSpPr>
        <p:spPr>
          <a:xfrm>
            <a:off x="4572001" y="1909463"/>
            <a:ext cx="17537071" cy="5650212"/>
          </a:xfrm>
          <a:custGeom>
            <a:avLst/>
            <a:gdLst>
              <a:gd name="connsiteX0" fmla="*/ 8031120 w 16062239"/>
              <a:gd name="connsiteY0" fmla="*/ 0 h 5175041"/>
              <a:gd name="connsiteX1" fmla="*/ 15981371 w 16062239"/>
              <a:gd name="connsiteY1" fmla="*/ 4996166 h 5175041"/>
              <a:gd name="connsiteX2" fmla="*/ 16062239 w 16062239"/>
              <a:gd name="connsiteY2" fmla="*/ 5175041 h 5175041"/>
              <a:gd name="connsiteX3" fmla="*/ 0 w 16062239"/>
              <a:gd name="connsiteY3" fmla="*/ 5175041 h 5175041"/>
              <a:gd name="connsiteX4" fmla="*/ 80868 w 16062239"/>
              <a:gd name="connsiteY4" fmla="*/ 4996166 h 5175041"/>
              <a:gd name="connsiteX5" fmla="*/ 8031120 w 16062239"/>
              <a:gd name="connsiteY5" fmla="*/ 0 h 517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62239" h="5175041">
                <a:moveTo>
                  <a:pt x="8031120" y="0"/>
                </a:moveTo>
                <a:cubicBezTo>
                  <a:pt x="11532259" y="0"/>
                  <a:pt x="14556936" y="2039982"/>
                  <a:pt x="15981371" y="4996166"/>
                </a:cubicBezTo>
                <a:lnTo>
                  <a:pt x="16062239" y="5175041"/>
                </a:lnTo>
                <a:lnTo>
                  <a:pt x="0" y="5175041"/>
                </a:lnTo>
                <a:lnTo>
                  <a:pt x="80868" y="4996166"/>
                </a:lnTo>
                <a:cubicBezTo>
                  <a:pt x="1505303" y="2039982"/>
                  <a:pt x="4529980" y="0"/>
                  <a:pt x="8031120" y="0"/>
                </a:cubicBezTo>
                <a:close/>
              </a:path>
            </a:pathLst>
          </a:custGeom>
          <a:solidFill>
            <a:schemeClr val="bg1">
              <a:alpha val="10000"/>
            </a:schemeClr>
          </a:solidFill>
          <a:ln>
            <a:noFill/>
          </a:ln>
        </p:spPr>
        <p:txBody>
          <a:bodyPr vert="horz" wrap="square" lIns="91441" tIns="45720" rIns="91441" bIns="45720" numCol="1" anchor="t" anchorCtr="0" compatLnSpc="1">
            <a:prstTxWarp prst="textNoShape">
              <a:avLst/>
            </a:prstTxWarp>
            <a:noAutofit/>
          </a:bodyPr>
          <a:lstStyle/>
          <a:p>
            <a:endParaRPr lang="en-GB" sz="1800">
              <a:solidFill>
                <a:schemeClr val="tx1"/>
              </a:solidFill>
            </a:endParaRPr>
          </a:p>
        </p:txBody>
      </p:sp>
      <p:sp>
        <p:nvSpPr>
          <p:cNvPr id="30" name="Oval Bottom Right 1">
            <a:extLst>
              <a:ext uri="{FF2B5EF4-FFF2-40B4-BE49-F238E27FC236}">
                <a16:creationId xmlns:a16="http://schemas.microsoft.com/office/drawing/2014/main" id="{C4FC2056-C48E-4939-A863-C12FEC45B0DD}"/>
              </a:ext>
            </a:extLst>
          </p:cNvPr>
          <p:cNvSpPr>
            <a:spLocks noChangeAspect="1"/>
          </p:cNvSpPr>
          <p:nvPr userDrawn="1"/>
        </p:nvSpPr>
        <p:spPr>
          <a:xfrm>
            <a:off x="7631405" y="1915752"/>
            <a:ext cx="8561096" cy="5643924"/>
          </a:xfrm>
          <a:custGeom>
            <a:avLst/>
            <a:gdLst>
              <a:gd name="connsiteX0" fmla="*/ 6154368 w 7745294"/>
              <a:gd name="connsiteY0" fmla="*/ 0 h 5106105"/>
              <a:gd name="connsiteX1" fmla="*/ 7531514 w 7745294"/>
              <a:gd name="connsiteY1" fmla="*/ 151819 h 5106105"/>
              <a:gd name="connsiteX2" fmla="*/ 7745294 w 7745294"/>
              <a:gd name="connsiteY2" fmla="*/ 204689 h 5106105"/>
              <a:gd name="connsiteX3" fmla="*/ 7745294 w 7745294"/>
              <a:gd name="connsiteY3" fmla="*/ 5106105 h 5106105"/>
              <a:gd name="connsiteX4" fmla="*/ 0 w 7745294"/>
              <a:gd name="connsiteY4" fmla="*/ 5106105 h 5106105"/>
              <a:gd name="connsiteX5" fmla="*/ 15713 w 7745294"/>
              <a:gd name="connsiteY5" fmla="*/ 5003149 h 5106105"/>
              <a:gd name="connsiteX6" fmla="*/ 6154368 w 7745294"/>
              <a:gd name="connsiteY6" fmla="*/ 0 h 5106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45294" h="5106105">
                <a:moveTo>
                  <a:pt x="6154368" y="0"/>
                </a:moveTo>
                <a:cubicBezTo>
                  <a:pt x="6627496" y="0"/>
                  <a:pt x="7088376" y="52438"/>
                  <a:pt x="7531514" y="151819"/>
                </a:cubicBezTo>
                <a:lnTo>
                  <a:pt x="7745294" y="204689"/>
                </a:lnTo>
                <a:lnTo>
                  <a:pt x="7745294" y="5106105"/>
                </a:lnTo>
                <a:lnTo>
                  <a:pt x="0" y="5106105"/>
                </a:lnTo>
                <a:lnTo>
                  <a:pt x="15713" y="5003149"/>
                </a:lnTo>
                <a:cubicBezTo>
                  <a:pt x="599990" y="2147858"/>
                  <a:pt x="3126350" y="0"/>
                  <a:pt x="6154368" y="0"/>
                </a:cubicBezTo>
                <a:close/>
              </a:path>
            </a:pathLst>
          </a:custGeom>
          <a:solidFill>
            <a:schemeClr val="bg1">
              <a:alpha val="10000"/>
            </a:schemeClr>
          </a:solidFill>
          <a:ln>
            <a:noFill/>
          </a:ln>
        </p:spPr>
        <p:txBody>
          <a:bodyPr vert="horz" wrap="square" lIns="91441" tIns="45720" rIns="91441" bIns="45720" numCol="1" anchor="t" anchorCtr="0" compatLnSpc="1">
            <a:prstTxWarp prst="textNoShape">
              <a:avLst/>
            </a:prstTxWarp>
            <a:noAutofit/>
          </a:bodyPr>
          <a:lstStyle/>
          <a:p>
            <a:endParaRPr lang="en-GB" sz="1800">
              <a:solidFill>
                <a:schemeClr val="tx1"/>
              </a:solidFill>
            </a:endParaRPr>
          </a:p>
        </p:txBody>
      </p:sp>
      <p:sp>
        <p:nvSpPr>
          <p:cNvPr id="31" name="Oval Top Left">
            <a:extLst>
              <a:ext uri="{FF2B5EF4-FFF2-40B4-BE49-F238E27FC236}">
                <a16:creationId xmlns:a16="http://schemas.microsoft.com/office/drawing/2014/main" id="{5FBD6F17-FB59-4561-BD60-469951BE92FE}"/>
              </a:ext>
            </a:extLst>
          </p:cNvPr>
          <p:cNvSpPr>
            <a:spLocks noChangeAspect="1"/>
          </p:cNvSpPr>
          <p:nvPr userDrawn="1"/>
        </p:nvSpPr>
        <p:spPr>
          <a:xfrm>
            <a:off x="-5229363" y="-1790700"/>
            <a:ext cx="12714518" cy="5498277"/>
          </a:xfrm>
          <a:custGeom>
            <a:avLst/>
            <a:gdLst>
              <a:gd name="connsiteX0" fmla="*/ 0 w 11897826"/>
              <a:gd name="connsiteY0" fmla="*/ 0 h 5145106"/>
              <a:gd name="connsiteX1" fmla="*/ 11897826 w 11897826"/>
              <a:gd name="connsiteY1" fmla="*/ 0 h 5145106"/>
              <a:gd name="connsiteX2" fmla="*/ 11891641 w 11897826"/>
              <a:gd name="connsiteY2" fmla="*/ 48674 h 5145106"/>
              <a:gd name="connsiteX3" fmla="*/ 5948914 w 11897826"/>
              <a:gd name="connsiteY3" fmla="*/ 5145106 h 5145106"/>
              <a:gd name="connsiteX4" fmla="*/ 6185 w 11897826"/>
              <a:gd name="connsiteY4" fmla="*/ 48674 h 5145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97826" h="5145106">
                <a:moveTo>
                  <a:pt x="0" y="0"/>
                </a:moveTo>
                <a:lnTo>
                  <a:pt x="11897826" y="0"/>
                </a:lnTo>
                <a:lnTo>
                  <a:pt x="11891641" y="48674"/>
                </a:lnTo>
                <a:cubicBezTo>
                  <a:pt x="11450700" y="2934472"/>
                  <a:pt x="8957968" y="5145106"/>
                  <a:pt x="5948914" y="5145106"/>
                </a:cubicBezTo>
                <a:cubicBezTo>
                  <a:pt x="2939859" y="5145106"/>
                  <a:pt x="447126" y="2934472"/>
                  <a:pt x="6185" y="48674"/>
                </a:cubicBezTo>
                <a:close/>
              </a:path>
            </a:pathLst>
          </a:custGeom>
          <a:solidFill>
            <a:schemeClr val="bg1">
              <a:alpha val="10000"/>
            </a:schemeClr>
          </a:solidFill>
          <a:ln>
            <a:noFill/>
          </a:ln>
        </p:spPr>
        <p:txBody>
          <a:bodyPr vert="horz" wrap="square" lIns="91441" tIns="45720" rIns="91441" bIns="45720" numCol="1" anchor="t" anchorCtr="0" compatLnSpc="1">
            <a:prstTxWarp prst="textNoShape">
              <a:avLst/>
            </a:prstTxWarp>
            <a:noAutofit/>
          </a:bodyPr>
          <a:lstStyle/>
          <a:p>
            <a:endParaRPr lang="en-GB" sz="1800">
              <a:solidFill>
                <a:schemeClr val="tx1"/>
              </a:solidFill>
            </a:endParaRPr>
          </a:p>
        </p:txBody>
      </p:sp>
      <p:pic>
        <p:nvPicPr>
          <p:cNvPr id="26" name="Logo">
            <a:extLst>
              <a:ext uri="{FF2B5EF4-FFF2-40B4-BE49-F238E27FC236}">
                <a16:creationId xmlns:a16="http://schemas.microsoft.com/office/drawing/2014/main" id="{061F7724-707A-41C0-AC7C-03793ABDFE71}"/>
              </a:ext>
            </a:extLst>
          </p:cNvPr>
          <p:cNvPicPr>
            <a:picLocks noChangeAspect="1"/>
          </p:cNvPicPr>
          <p:nvPr userDrawn="1"/>
        </p:nvPicPr>
        <p:blipFill>
          <a:blip r:embed="rId2"/>
          <a:stretch>
            <a:fillRect/>
          </a:stretch>
        </p:blipFill>
        <p:spPr>
          <a:xfrm>
            <a:off x="11480801" y="445914"/>
            <a:ext cx="1533957" cy="1711553"/>
          </a:xfrm>
          <a:prstGeom prst="rect">
            <a:avLst/>
          </a:prstGeom>
        </p:spPr>
      </p:pic>
      <p:sp>
        <p:nvSpPr>
          <p:cNvPr id="17" name="TB_Website">
            <a:extLst>
              <a:ext uri="{FF2B5EF4-FFF2-40B4-BE49-F238E27FC236}">
                <a16:creationId xmlns:a16="http://schemas.microsoft.com/office/drawing/2014/main" id="{FFAD1559-456F-4C7F-8B70-74036E42550A}"/>
              </a:ext>
            </a:extLst>
          </p:cNvPr>
          <p:cNvSpPr/>
          <p:nvPr userDrawn="1"/>
        </p:nvSpPr>
        <p:spPr>
          <a:xfrm>
            <a:off x="432000" y="6850677"/>
            <a:ext cx="2064668" cy="276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spAutoFit/>
          </a:bodyPr>
          <a:lstStyle/>
          <a:p>
            <a:pPr marL="0" indent="0" algn="l">
              <a:buNone/>
            </a:pPr>
            <a:r>
              <a:rPr lang="en-GB" sz="1800" b="0">
                <a:solidFill>
                  <a:schemeClr val="bg1"/>
                </a:solidFill>
              </a:rPr>
              <a:t>nestpensions.org.uk</a:t>
            </a:r>
          </a:p>
        </p:txBody>
      </p:sp>
      <p:cxnSp>
        <p:nvCxnSpPr>
          <p:cNvPr id="22" name="ColouredLine">
            <a:extLst>
              <a:ext uri="{FF2B5EF4-FFF2-40B4-BE49-F238E27FC236}">
                <a16:creationId xmlns:a16="http://schemas.microsoft.com/office/drawing/2014/main" id="{68DAE92A-0B95-46E7-AF35-C87124D3ABCB}"/>
              </a:ext>
            </a:extLst>
          </p:cNvPr>
          <p:cNvCxnSpPr/>
          <p:nvPr userDrawn="1"/>
        </p:nvCxnSpPr>
        <p:spPr>
          <a:xfrm>
            <a:off x="432000" y="6767694"/>
            <a:ext cx="2066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Date Placeholder">
            <a:extLst>
              <a:ext uri="{FF2B5EF4-FFF2-40B4-BE49-F238E27FC236}">
                <a16:creationId xmlns:a16="http://schemas.microsoft.com/office/drawing/2014/main" id="{4E9ABEC9-48D0-4A93-8FB9-1C4423CDF394}"/>
              </a:ext>
            </a:extLst>
          </p:cNvPr>
          <p:cNvSpPr>
            <a:spLocks noGrp="1"/>
          </p:cNvSpPr>
          <p:nvPr>
            <p:ph type="dt" sz="half" idx="12"/>
          </p:nvPr>
        </p:nvSpPr>
        <p:spPr>
          <a:xfrm>
            <a:off x="432000" y="5935664"/>
            <a:ext cx="9180000" cy="246221"/>
          </a:xfrm>
          <a:prstGeom prst="rect">
            <a:avLst/>
          </a:prstGeom>
        </p:spPr>
        <p:txBody>
          <a:bodyPr lIns="0" tIns="0" rIns="0" bIns="0">
            <a:spAutoFit/>
          </a:bodyPr>
          <a:lstStyle>
            <a:lvl1pPr marL="0" indent="0">
              <a:buNone/>
              <a:defRPr>
                <a:solidFill>
                  <a:schemeClr val="bg1"/>
                </a:solidFill>
              </a:defRPr>
            </a:lvl1pPr>
          </a:lstStyle>
          <a:p>
            <a:endParaRPr lang="en-GB"/>
          </a:p>
        </p:txBody>
      </p:sp>
      <p:sp>
        <p:nvSpPr>
          <p:cNvPr id="23" name="Text Placeholder">
            <a:extLst>
              <a:ext uri="{FF2B5EF4-FFF2-40B4-BE49-F238E27FC236}">
                <a16:creationId xmlns:a16="http://schemas.microsoft.com/office/drawing/2014/main" id="{5658062D-995D-47E2-8802-74BA7DA23522}"/>
              </a:ext>
            </a:extLst>
          </p:cNvPr>
          <p:cNvSpPr>
            <a:spLocks noGrp="1"/>
          </p:cNvSpPr>
          <p:nvPr>
            <p:ph type="body" sz="quarter" idx="13" hasCustomPrompt="1"/>
          </p:nvPr>
        </p:nvSpPr>
        <p:spPr>
          <a:xfrm>
            <a:off x="432000" y="5340677"/>
            <a:ext cx="9180000" cy="252000"/>
          </a:xfrm>
        </p:spPr>
        <p:txBody>
          <a:bodyPr/>
          <a:lstStyle>
            <a:lvl1pPr marL="0" indent="0">
              <a:spcBef>
                <a:spcPts val="0"/>
              </a:spcBef>
              <a:buNone/>
              <a:defRPr sz="1800" b="0">
                <a:solidFill>
                  <a:schemeClr val="bg1"/>
                </a:solidFill>
              </a:defRPr>
            </a:lvl1pPr>
            <a:lvl2pPr marL="0" indent="0">
              <a:buNone/>
              <a:defRPr/>
            </a:lvl2pPr>
            <a:lvl3pPr marL="0" indent="0">
              <a:buNone/>
              <a:defRPr/>
            </a:lvl3pPr>
            <a:lvl4pPr marL="0" indent="0">
              <a:buNone/>
              <a:defRPr/>
            </a:lvl4pPr>
            <a:lvl5pPr marL="0" indent="0">
              <a:buNone/>
              <a:defRPr/>
            </a:lvl5pPr>
            <a:lvl6pPr marL="0" indent="0">
              <a:buNone/>
              <a:defRPr/>
            </a:lvl6pPr>
            <a:lvl7pPr marL="0" indent="0">
              <a:buNone/>
              <a:defRPr/>
            </a:lvl7pPr>
            <a:lvl8pPr marL="0" indent="0">
              <a:buNone/>
              <a:defRPr/>
            </a:lvl8pPr>
            <a:lvl9pPr marL="0" indent="0">
              <a:buNone/>
              <a:defRPr/>
            </a:lvl9pPr>
          </a:lstStyle>
          <a:p>
            <a:pPr lvl="0"/>
            <a:r>
              <a:rPr lang="en-GB"/>
              <a:t>Job title or organization in full</a:t>
            </a:r>
          </a:p>
        </p:txBody>
      </p:sp>
      <p:sp>
        <p:nvSpPr>
          <p:cNvPr id="3" name="Subtitle">
            <a:extLst>
              <a:ext uri="{FF2B5EF4-FFF2-40B4-BE49-F238E27FC236}">
                <a16:creationId xmlns:a16="http://schemas.microsoft.com/office/drawing/2014/main" id="{1D8F0F59-1C5D-4962-A045-A9C50F97C8BD}"/>
              </a:ext>
            </a:extLst>
          </p:cNvPr>
          <p:cNvSpPr>
            <a:spLocks noGrp="1"/>
          </p:cNvSpPr>
          <p:nvPr>
            <p:ph type="subTitle" idx="1"/>
          </p:nvPr>
        </p:nvSpPr>
        <p:spPr>
          <a:xfrm>
            <a:off x="432000" y="4947532"/>
            <a:ext cx="9180000" cy="369332"/>
          </a:xfrm>
        </p:spPr>
        <p:txBody>
          <a:bodyPr anchor="b" anchorCtr="0">
            <a:spAutoFit/>
          </a:bodyPr>
          <a:lstStyle>
            <a:lvl1pPr marL="0" indent="0" algn="l">
              <a:buNone/>
              <a:defRPr sz="2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2" name="Title">
            <a:extLst>
              <a:ext uri="{FF2B5EF4-FFF2-40B4-BE49-F238E27FC236}">
                <a16:creationId xmlns:a16="http://schemas.microsoft.com/office/drawing/2014/main" id="{745746C9-AE92-4285-BEDB-BD0F649CCBEA}"/>
              </a:ext>
            </a:extLst>
          </p:cNvPr>
          <p:cNvSpPr>
            <a:spLocks noGrp="1"/>
          </p:cNvSpPr>
          <p:nvPr>
            <p:ph type="ctrTitle"/>
          </p:nvPr>
        </p:nvSpPr>
        <p:spPr>
          <a:xfrm>
            <a:off x="432000" y="1148299"/>
            <a:ext cx="9180000" cy="2631887"/>
          </a:xfrm>
        </p:spPr>
        <p:txBody>
          <a:bodyPr anchor="b"/>
          <a:lstStyle>
            <a:lvl1pPr algn="l">
              <a:defRPr sz="5400">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2824125574"/>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4233"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Pr>
        <a:gradFill>
          <a:gsLst>
            <a:gs pos="60000">
              <a:srgbClr val="D5DCE7"/>
            </a:gs>
            <a:gs pos="31000">
              <a:srgbClr val="E1E6ED"/>
            </a:gs>
            <a:gs pos="90000">
              <a:srgbClr val="C3CDDC"/>
            </a:gs>
          </a:gsLst>
          <a:lin ang="5400000" scaled="1"/>
        </a:gradFill>
        <a:effectLst/>
      </p:bgPr>
    </p:bg>
    <p:spTree>
      <p:nvGrpSpPr>
        <p:cNvPr id="1" name=""/>
        <p:cNvGrpSpPr/>
        <p:nvPr/>
      </p:nvGrpSpPr>
      <p:grpSpPr>
        <a:xfrm>
          <a:off x="0" y="0"/>
          <a:ext cx="0" cy="0"/>
          <a:chOff x="0" y="0"/>
          <a:chExt cx="0" cy="0"/>
        </a:xfrm>
      </p:grpSpPr>
      <p:sp>
        <p:nvSpPr>
          <p:cNvPr id="14" name="White Shape">
            <a:extLst>
              <a:ext uri="{FF2B5EF4-FFF2-40B4-BE49-F238E27FC236}">
                <a16:creationId xmlns:a16="http://schemas.microsoft.com/office/drawing/2014/main" id="{469547E6-5E00-491A-B2A6-9D5FF425899F}"/>
              </a:ext>
            </a:extLst>
          </p:cNvPr>
          <p:cNvSpPr/>
          <p:nvPr userDrawn="1"/>
        </p:nvSpPr>
        <p:spPr>
          <a:xfrm>
            <a:off x="2" y="0"/>
            <a:ext cx="9142979" cy="7559675"/>
          </a:xfrm>
          <a:custGeom>
            <a:avLst/>
            <a:gdLst>
              <a:gd name="connsiteX0" fmla="*/ 0 w 8294127"/>
              <a:gd name="connsiteY0" fmla="*/ 0 h 6858000"/>
              <a:gd name="connsiteX1" fmla="*/ 8294127 w 8294127"/>
              <a:gd name="connsiteY1" fmla="*/ 0 h 6858000"/>
              <a:gd name="connsiteX2" fmla="*/ 8262663 w 8294127"/>
              <a:gd name="connsiteY2" fmla="*/ 92989 h 6858000"/>
              <a:gd name="connsiteX3" fmla="*/ 2909805 w 8294127"/>
              <a:gd name="connsiteY3" fmla="*/ 6598501 h 6858000"/>
              <a:gd name="connsiteX4" fmla="*/ 2461843 w 8294127"/>
              <a:gd name="connsiteY4" fmla="*/ 6856073 h 6858000"/>
              <a:gd name="connsiteX5" fmla="*/ 2461843 w 8294127"/>
              <a:gd name="connsiteY5" fmla="*/ 6858000 h 6858000"/>
              <a:gd name="connsiteX6" fmla="*/ 0 w 82941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94127" h="6858000">
                <a:moveTo>
                  <a:pt x="0" y="0"/>
                </a:moveTo>
                <a:lnTo>
                  <a:pt x="8294127" y="0"/>
                </a:lnTo>
                <a:lnTo>
                  <a:pt x="8262663" y="92989"/>
                </a:lnTo>
                <a:cubicBezTo>
                  <a:pt x="7263903" y="2820730"/>
                  <a:pt x="5357768" y="5111081"/>
                  <a:pt x="2909805" y="6598501"/>
                </a:cubicBezTo>
                <a:lnTo>
                  <a:pt x="2461843" y="6856073"/>
                </a:lnTo>
                <a:lnTo>
                  <a:pt x="246184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tx1"/>
              </a:solidFill>
            </a:endParaRPr>
          </a:p>
        </p:txBody>
      </p:sp>
      <p:sp>
        <p:nvSpPr>
          <p:cNvPr id="17" name="TB_Website">
            <a:extLst>
              <a:ext uri="{FF2B5EF4-FFF2-40B4-BE49-F238E27FC236}">
                <a16:creationId xmlns:a16="http://schemas.microsoft.com/office/drawing/2014/main" id="{FFAD1559-456F-4C7F-8B70-74036E42550A}"/>
              </a:ext>
            </a:extLst>
          </p:cNvPr>
          <p:cNvSpPr/>
          <p:nvPr userDrawn="1"/>
        </p:nvSpPr>
        <p:spPr>
          <a:xfrm>
            <a:off x="432000" y="6850677"/>
            <a:ext cx="2064668" cy="276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spAutoFit/>
          </a:bodyPr>
          <a:lstStyle/>
          <a:p>
            <a:pPr marL="0" indent="0" algn="l">
              <a:buNone/>
            </a:pPr>
            <a:r>
              <a:rPr lang="en-GB" sz="1800" b="0">
                <a:solidFill>
                  <a:srgbClr val="28465F"/>
                </a:solidFill>
              </a:rPr>
              <a:t>nestpensions.org.uk</a:t>
            </a:r>
          </a:p>
        </p:txBody>
      </p:sp>
      <p:cxnSp>
        <p:nvCxnSpPr>
          <p:cNvPr id="22" name="ColouredLine">
            <a:extLst>
              <a:ext uri="{FF2B5EF4-FFF2-40B4-BE49-F238E27FC236}">
                <a16:creationId xmlns:a16="http://schemas.microsoft.com/office/drawing/2014/main" id="{68DAE92A-0B95-46E7-AF35-C87124D3ABCB}"/>
              </a:ext>
            </a:extLst>
          </p:cNvPr>
          <p:cNvCxnSpPr/>
          <p:nvPr userDrawn="1"/>
        </p:nvCxnSpPr>
        <p:spPr>
          <a:xfrm>
            <a:off x="432000" y="6767694"/>
            <a:ext cx="2066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Date Placeholder">
            <a:extLst>
              <a:ext uri="{FF2B5EF4-FFF2-40B4-BE49-F238E27FC236}">
                <a16:creationId xmlns:a16="http://schemas.microsoft.com/office/drawing/2014/main" id="{4E9ABEC9-48D0-4A93-8FB9-1C4423CDF394}"/>
              </a:ext>
            </a:extLst>
          </p:cNvPr>
          <p:cNvSpPr>
            <a:spLocks noGrp="1"/>
          </p:cNvSpPr>
          <p:nvPr>
            <p:ph type="dt" sz="half" idx="12"/>
          </p:nvPr>
        </p:nvSpPr>
        <p:spPr>
          <a:xfrm>
            <a:off x="432000" y="4932001"/>
            <a:ext cx="5220000" cy="246221"/>
          </a:xfrm>
          <a:prstGeom prst="rect">
            <a:avLst/>
          </a:prstGeom>
        </p:spPr>
        <p:txBody>
          <a:bodyPr wrap="square" lIns="0" tIns="0" rIns="0" bIns="0">
            <a:spAutoFit/>
          </a:bodyPr>
          <a:lstStyle>
            <a:lvl1pPr marL="0" indent="0">
              <a:buNone/>
              <a:defRPr>
                <a:solidFill>
                  <a:srgbClr val="28465F"/>
                </a:solidFill>
              </a:defRPr>
            </a:lvl1pPr>
          </a:lstStyle>
          <a:p>
            <a:endParaRPr lang="en-GB"/>
          </a:p>
        </p:txBody>
      </p:sp>
      <p:sp>
        <p:nvSpPr>
          <p:cNvPr id="23" name="Text Placeholder">
            <a:extLst>
              <a:ext uri="{FF2B5EF4-FFF2-40B4-BE49-F238E27FC236}">
                <a16:creationId xmlns:a16="http://schemas.microsoft.com/office/drawing/2014/main" id="{5658062D-995D-47E2-8802-74BA7DA23522}"/>
              </a:ext>
            </a:extLst>
          </p:cNvPr>
          <p:cNvSpPr>
            <a:spLocks noGrp="1"/>
          </p:cNvSpPr>
          <p:nvPr>
            <p:ph type="body" sz="quarter" idx="13" hasCustomPrompt="1"/>
          </p:nvPr>
        </p:nvSpPr>
        <p:spPr>
          <a:xfrm>
            <a:off x="432000" y="3830081"/>
            <a:ext cx="6120000" cy="252000"/>
          </a:xfrm>
        </p:spPr>
        <p:txBody>
          <a:bodyPr/>
          <a:lstStyle>
            <a:lvl1pPr marL="0" indent="0">
              <a:spcBef>
                <a:spcPts val="0"/>
              </a:spcBef>
              <a:buNone/>
              <a:defRPr sz="1800" b="0">
                <a:solidFill>
                  <a:srgbClr val="28465F"/>
                </a:solidFill>
              </a:defRPr>
            </a:lvl1pPr>
            <a:lvl2pPr marL="0" indent="0">
              <a:buNone/>
              <a:defRPr/>
            </a:lvl2pPr>
            <a:lvl3pPr marL="0" indent="0">
              <a:buNone/>
              <a:defRPr/>
            </a:lvl3pPr>
            <a:lvl4pPr marL="0" indent="0">
              <a:buNone/>
              <a:defRPr/>
            </a:lvl4pPr>
            <a:lvl5pPr marL="0" indent="0">
              <a:buNone/>
              <a:defRPr/>
            </a:lvl5pPr>
            <a:lvl6pPr marL="0" indent="0">
              <a:buNone/>
              <a:defRPr/>
            </a:lvl6pPr>
            <a:lvl7pPr marL="0" indent="0">
              <a:buNone/>
              <a:defRPr/>
            </a:lvl7pPr>
            <a:lvl8pPr marL="0" indent="0">
              <a:buNone/>
              <a:defRPr/>
            </a:lvl8pPr>
            <a:lvl9pPr marL="0" indent="0">
              <a:buNone/>
              <a:defRPr/>
            </a:lvl9pPr>
          </a:lstStyle>
          <a:p>
            <a:pPr lvl="0"/>
            <a:r>
              <a:rPr lang="en-GB"/>
              <a:t>Job title or organization in full</a:t>
            </a:r>
          </a:p>
        </p:txBody>
      </p:sp>
      <p:sp>
        <p:nvSpPr>
          <p:cNvPr id="3" name="Subtitle">
            <a:extLst>
              <a:ext uri="{FF2B5EF4-FFF2-40B4-BE49-F238E27FC236}">
                <a16:creationId xmlns:a16="http://schemas.microsoft.com/office/drawing/2014/main" id="{1D8F0F59-1C5D-4962-A045-A9C50F97C8BD}"/>
              </a:ext>
            </a:extLst>
          </p:cNvPr>
          <p:cNvSpPr>
            <a:spLocks noGrp="1"/>
          </p:cNvSpPr>
          <p:nvPr>
            <p:ph type="subTitle" idx="1"/>
          </p:nvPr>
        </p:nvSpPr>
        <p:spPr>
          <a:xfrm>
            <a:off x="432000" y="3436937"/>
            <a:ext cx="6120000" cy="369332"/>
          </a:xfrm>
        </p:spPr>
        <p:txBody>
          <a:bodyPr wrap="square" anchor="b" anchorCtr="0">
            <a:spAutoFit/>
          </a:bodyPr>
          <a:lstStyle>
            <a:lvl1pPr marL="0" indent="0" algn="l">
              <a:buNone/>
              <a:defRPr sz="2400" b="1">
                <a:solidFill>
                  <a:srgbClr val="28465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2" name="Title">
            <a:extLst>
              <a:ext uri="{FF2B5EF4-FFF2-40B4-BE49-F238E27FC236}">
                <a16:creationId xmlns:a16="http://schemas.microsoft.com/office/drawing/2014/main" id="{745746C9-AE92-4285-BEDB-BD0F649CCBEA}"/>
              </a:ext>
            </a:extLst>
          </p:cNvPr>
          <p:cNvSpPr>
            <a:spLocks noGrp="1"/>
          </p:cNvSpPr>
          <p:nvPr>
            <p:ph type="ctrTitle"/>
          </p:nvPr>
        </p:nvSpPr>
        <p:spPr>
          <a:xfrm>
            <a:off x="432000" y="935999"/>
            <a:ext cx="6336000" cy="2232000"/>
          </a:xfrm>
        </p:spPr>
        <p:txBody>
          <a:bodyPr anchor="t" anchorCtr="0"/>
          <a:lstStyle>
            <a:lvl1pPr algn="l">
              <a:defRPr sz="5400">
                <a:solidFill>
                  <a:srgbClr val="28465F"/>
                </a:solidFill>
              </a:defRPr>
            </a:lvl1pPr>
          </a:lstStyle>
          <a:p>
            <a:r>
              <a:rPr lang="en-US"/>
              <a:t>Click to edit Master title style</a:t>
            </a:r>
            <a:endParaRPr lang="en-GB"/>
          </a:p>
        </p:txBody>
      </p:sp>
      <p:pic>
        <p:nvPicPr>
          <p:cNvPr id="18" name="Logo">
            <a:extLst>
              <a:ext uri="{FF2B5EF4-FFF2-40B4-BE49-F238E27FC236}">
                <a16:creationId xmlns:a16="http://schemas.microsoft.com/office/drawing/2014/main" id="{1628EF72-3D7D-4534-B8A0-07A7DB279BC3}"/>
              </a:ext>
            </a:extLst>
          </p:cNvPr>
          <p:cNvPicPr>
            <a:picLocks noChangeAspect="1"/>
          </p:cNvPicPr>
          <p:nvPr userDrawn="1"/>
        </p:nvPicPr>
        <p:blipFill>
          <a:blip r:embed="rId2"/>
          <a:stretch>
            <a:fillRect/>
          </a:stretch>
        </p:blipFill>
        <p:spPr>
          <a:xfrm>
            <a:off x="11480801" y="445914"/>
            <a:ext cx="1533957" cy="1711553"/>
          </a:xfrm>
          <a:prstGeom prst="rect">
            <a:avLst/>
          </a:prstGeom>
        </p:spPr>
      </p:pic>
    </p:spTree>
    <p:extLst>
      <p:ext uri="{BB962C8B-B14F-4D97-AF65-F5344CB8AC3E}">
        <p14:creationId xmlns:p14="http://schemas.microsoft.com/office/powerpoint/2010/main" val="2428760997"/>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4233"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2F8CEB2B-5EFD-4202-ADAA-0BF2B0BB258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ADE82E8-C18D-4E83-9669-12B8CAB28062}"/>
              </a:ext>
            </a:extLst>
          </p:cNvPr>
          <p:cNvSpPr>
            <a:spLocks noGrp="1"/>
          </p:cNvSpPr>
          <p:nvPr>
            <p:ph type="sldNum" sz="quarter" idx="12"/>
          </p:nvPr>
        </p:nvSpPr>
        <p:spPr/>
        <p:txBody>
          <a:bodyPr/>
          <a:lstStyle/>
          <a:p>
            <a:fld id="{C30A1311-C316-4992-B31B-E2EB28E45515}" type="slidenum">
              <a:rPr lang="en-GB" smtClean="0"/>
              <a:t>‹#›</a:t>
            </a:fld>
            <a:endParaRPr lang="en-GB"/>
          </a:p>
        </p:txBody>
      </p:sp>
      <p:sp>
        <p:nvSpPr>
          <p:cNvPr id="12" name="Source">
            <a:extLst>
              <a:ext uri="{FF2B5EF4-FFF2-40B4-BE49-F238E27FC236}">
                <a16:creationId xmlns:a16="http://schemas.microsoft.com/office/drawing/2014/main" id="{038A4FA7-56DE-4709-8E96-EAD27BF8B90D}"/>
              </a:ext>
            </a:extLst>
          </p:cNvPr>
          <p:cNvSpPr>
            <a:spLocks noGrp="1"/>
          </p:cNvSpPr>
          <p:nvPr>
            <p:ph type="body" sz="quarter" idx="14" hasCustomPrompt="1"/>
          </p:nvPr>
        </p:nvSpPr>
        <p:spPr>
          <a:xfrm>
            <a:off x="347927" y="6723579"/>
            <a:ext cx="12744000" cy="144000"/>
          </a:xfrm>
          <a:noFill/>
        </p:spPr>
        <p:txBody>
          <a:bodyPr anchor="b" anchorCtr="0"/>
          <a:lstStyle>
            <a:lvl1pPr marL="0" indent="0">
              <a:spcBef>
                <a:spcPts val="0"/>
              </a:spcBef>
              <a:buNone/>
              <a:defRPr sz="1000"/>
            </a:lvl1pPr>
            <a:lvl2pPr marL="0" indent="0">
              <a:spcBef>
                <a:spcPts val="0"/>
              </a:spcBef>
              <a:buNone/>
              <a:defRPr sz="1000"/>
            </a:lvl2pPr>
            <a:lvl3pPr marL="0" indent="0">
              <a:spcBef>
                <a:spcPts val="0"/>
              </a:spcBef>
              <a:buNone/>
              <a:defRPr sz="1000"/>
            </a:lvl3pPr>
            <a:lvl4pPr marL="0" indent="0">
              <a:spcBef>
                <a:spcPts val="0"/>
              </a:spcBef>
              <a:buNone/>
              <a:defRPr sz="1000"/>
            </a:lvl4pPr>
            <a:lvl5pPr marL="0" indent="0">
              <a:spcBef>
                <a:spcPts val="0"/>
              </a:spcBef>
              <a:buNone/>
              <a:defRPr sz="1000"/>
            </a:lvl5pPr>
            <a:lvl6pPr marL="0" indent="0">
              <a:spcBef>
                <a:spcPts val="0"/>
              </a:spcBef>
              <a:buNone/>
              <a:defRPr sz="1000"/>
            </a:lvl6pPr>
            <a:lvl7pPr marL="0" indent="0">
              <a:spcBef>
                <a:spcPts val="0"/>
              </a:spcBef>
              <a:buNone/>
              <a:defRPr sz="1000"/>
            </a:lvl7pPr>
            <a:lvl8pPr marL="0" indent="0">
              <a:spcBef>
                <a:spcPts val="0"/>
              </a:spcBef>
              <a:buNone/>
              <a:defRPr sz="1000"/>
            </a:lvl8pPr>
            <a:lvl9pPr marL="0" indent="0">
              <a:spcBef>
                <a:spcPts val="0"/>
              </a:spcBef>
              <a:buNone/>
              <a:defRPr sz="1000"/>
            </a:lvl9pPr>
          </a:lstStyle>
          <a:p>
            <a:pPr lvl="0"/>
            <a:r>
              <a:rPr lang="en-US"/>
              <a:t>Add source or notes</a:t>
            </a:r>
          </a:p>
        </p:txBody>
      </p:sp>
      <p:sp>
        <p:nvSpPr>
          <p:cNvPr id="3" name="Content Placeholder">
            <a:extLst>
              <a:ext uri="{FF2B5EF4-FFF2-40B4-BE49-F238E27FC236}">
                <a16:creationId xmlns:a16="http://schemas.microsoft.com/office/drawing/2014/main" id="{C20D98F5-A6BE-40E9-8279-CF611382ECFA}"/>
              </a:ext>
            </a:extLst>
          </p:cNvPr>
          <p:cNvSpPr>
            <a:spLocks noGrp="1"/>
          </p:cNvSpPr>
          <p:nvPr>
            <p:ph idx="1"/>
          </p:nvPr>
        </p:nvSpPr>
        <p:spPr>
          <a:xfrm>
            <a:off x="349250" y="1501197"/>
            <a:ext cx="12742677" cy="52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Subtitle">
            <a:extLst>
              <a:ext uri="{FF2B5EF4-FFF2-40B4-BE49-F238E27FC236}">
                <a16:creationId xmlns:a16="http://schemas.microsoft.com/office/drawing/2014/main" id="{1391C38D-A128-4CF7-85A3-37B34B06F10E}"/>
              </a:ext>
            </a:extLst>
          </p:cNvPr>
          <p:cNvSpPr>
            <a:spLocks noGrp="1"/>
          </p:cNvSpPr>
          <p:nvPr>
            <p:ph type="body" sz="quarter" idx="13" hasCustomPrompt="1"/>
          </p:nvPr>
        </p:nvSpPr>
        <p:spPr>
          <a:xfrm>
            <a:off x="349250" y="963614"/>
            <a:ext cx="12744000" cy="359999"/>
          </a:xfrm>
          <a:noFill/>
        </p:spPr>
        <p:txBody>
          <a:bodyPr/>
          <a:lstStyle>
            <a:lvl1pPr marL="0" indent="0">
              <a:lnSpc>
                <a:spcPct val="90000"/>
              </a:lnSpc>
              <a:spcBef>
                <a:spcPts val="0"/>
              </a:spcBef>
              <a:buNone/>
              <a:defRPr sz="2400">
                <a:solidFill>
                  <a:srgbClr val="28465F"/>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a:t>Add subtitle</a:t>
            </a:r>
          </a:p>
        </p:txBody>
      </p:sp>
      <p:sp>
        <p:nvSpPr>
          <p:cNvPr id="2" name="Title">
            <a:extLst>
              <a:ext uri="{FF2B5EF4-FFF2-40B4-BE49-F238E27FC236}">
                <a16:creationId xmlns:a16="http://schemas.microsoft.com/office/drawing/2014/main" id="{C6B241EE-F6A9-45DB-9B0A-5482DDBC5D59}"/>
              </a:ext>
            </a:extLst>
          </p:cNvPr>
          <p:cNvSpPr>
            <a:spLocks noGrp="1"/>
          </p:cNvSpPr>
          <p:nvPr>
            <p:ph type="title" hasCustomPrompt="1"/>
          </p:nvPr>
        </p:nvSpPr>
        <p:spPr/>
        <p:txBody>
          <a:bodyPr/>
          <a:lstStyle>
            <a:lvl1pPr>
              <a:defRPr/>
            </a:lvl1pPr>
          </a:lstStyle>
          <a:p>
            <a:r>
              <a:rPr lang="en-US"/>
              <a:t>Add title</a:t>
            </a:r>
            <a:endParaRPr lang="en-GB"/>
          </a:p>
        </p:txBody>
      </p:sp>
    </p:spTree>
    <p:extLst>
      <p:ext uri="{BB962C8B-B14F-4D97-AF65-F5344CB8AC3E}">
        <p14:creationId xmlns:p14="http://schemas.microsoft.com/office/powerpoint/2010/main" val="2965599052"/>
      </p:ext>
    </p:extLst>
  </p:cSld>
  <p:clrMapOvr>
    <a:masterClrMapping/>
  </p:clrMapOvr>
  <p:extLst>
    <p:ext uri="{DCECCB84-F9BA-43D5-87BE-67443E8EF086}">
      <p15:sldGuideLst xmlns:p15="http://schemas.microsoft.com/office/powerpoint/2012/main">
        <p15:guide id="1" pos="8249" userDrawn="1">
          <p15:clr>
            <a:srgbClr val="A4A3A4"/>
          </p15:clr>
        </p15:guide>
        <p15:guide id="3" orient="horz" pos="4328" userDrawn="1">
          <p15:clr>
            <a:srgbClr val="A4A3A4"/>
          </p15:clr>
        </p15:guide>
        <p15:guide id="4" orient="horz" pos="945" userDrawn="1">
          <p15:clr>
            <a:srgbClr val="A4A3A4"/>
          </p15:clr>
        </p15:guide>
        <p15:guide id="5" orient="horz" pos="4235" userDrawn="1">
          <p15:clr>
            <a:srgbClr val="A4A3A4"/>
          </p15:clr>
        </p15:guide>
        <p15:guide id="6" orient="horz" pos="834" userDrawn="1">
          <p15:clr>
            <a:srgbClr val="A4A3A4"/>
          </p15:clr>
        </p15:guide>
        <p15:guide id="7" orient="horz" pos="561" userDrawn="1">
          <p15:clr>
            <a:srgbClr val="A4A3A4"/>
          </p15:clr>
        </p15:guide>
        <p15:guide id="8" orient="horz" pos="219" userDrawn="1">
          <p15:clr>
            <a:srgbClr val="A4A3A4"/>
          </p15:clr>
        </p15:guide>
        <p15:guide id="9" pos="219" userDrawn="1">
          <p15:clr>
            <a:srgbClr val="A4A3A4"/>
          </p15:clr>
        </p15:guide>
        <p15:guide id="10" orient="horz" pos="606" userDrawn="1">
          <p15:clr>
            <a:srgbClr val="A4A3A4"/>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rgbClr val="C3CDDC"/>
        </a:solidFill>
        <a:effectLst/>
      </p:bgPr>
    </p:bg>
    <p:spTree>
      <p:nvGrpSpPr>
        <p:cNvPr id="1" name=""/>
        <p:cNvGrpSpPr/>
        <p:nvPr/>
      </p:nvGrpSpPr>
      <p:grpSpPr>
        <a:xfrm>
          <a:off x="0" y="0"/>
          <a:ext cx="0" cy="0"/>
          <a:chOff x="0" y="0"/>
          <a:chExt cx="0" cy="0"/>
        </a:xfrm>
      </p:grpSpPr>
      <p:grpSp>
        <p:nvGrpSpPr>
          <p:cNvPr id="10" name="GROUP_ARC">
            <a:extLst>
              <a:ext uri="{FF2B5EF4-FFF2-40B4-BE49-F238E27FC236}">
                <a16:creationId xmlns:a16="http://schemas.microsoft.com/office/drawing/2014/main" id="{72135305-DBD1-4D7A-8D72-48CFFAA1DDC9}"/>
              </a:ext>
            </a:extLst>
          </p:cNvPr>
          <p:cNvGrpSpPr>
            <a:grpSpLocks noChangeAspect="1"/>
          </p:cNvGrpSpPr>
          <p:nvPr userDrawn="1"/>
        </p:nvGrpSpPr>
        <p:grpSpPr>
          <a:xfrm>
            <a:off x="-9" y="1"/>
            <a:ext cx="13439785" cy="7560000"/>
            <a:chOff x="0" y="0"/>
            <a:chExt cx="12191806" cy="6858000"/>
          </a:xfrm>
        </p:grpSpPr>
        <p:sp>
          <p:nvSpPr>
            <p:cNvPr id="8" name="Oval Bottom Left">
              <a:extLst>
                <a:ext uri="{FF2B5EF4-FFF2-40B4-BE49-F238E27FC236}">
                  <a16:creationId xmlns:a16="http://schemas.microsoft.com/office/drawing/2014/main" id="{03ADF5DE-6ACA-4304-AE96-C69F3E4C6496}"/>
                </a:ext>
              </a:extLst>
            </p:cNvPr>
            <p:cNvSpPr>
              <a:spLocks noChangeArrowheads="1"/>
            </p:cNvSpPr>
            <p:nvPr userDrawn="1"/>
          </p:nvSpPr>
          <p:spPr bwMode="auto">
            <a:xfrm>
              <a:off x="0" y="0"/>
              <a:ext cx="8535073" cy="6858000"/>
            </a:xfrm>
            <a:custGeom>
              <a:avLst/>
              <a:gdLst>
                <a:gd name="connsiteX0" fmla="*/ 0 w 1084667"/>
                <a:gd name="connsiteY0" fmla="*/ 0 h 871538"/>
                <a:gd name="connsiteX1" fmla="*/ 278570 w 1084667"/>
                <a:gd name="connsiteY1" fmla="*/ 0 h 871538"/>
                <a:gd name="connsiteX2" fmla="*/ 329218 w 1084667"/>
                <a:gd name="connsiteY2" fmla="*/ 29154 h 871538"/>
                <a:gd name="connsiteX3" fmla="*/ 1018488 w 1084667"/>
                <a:gd name="connsiteY3" fmla="*/ 746384 h 871538"/>
                <a:gd name="connsiteX4" fmla="*/ 1084667 w 1084667"/>
                <a:gd name="connsiteY4" fmla="*/ 871538 h 871538"/>
                <a:gd name="connsiteX5" fmla="*/ 0 w 1084667"/>
                <a:gd name="connsiteY5" fmla="*/ 871538 h 871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4667" h="871538">
                  <a:moveTo>
                    <a:pt x="0" y="0"/>
                  </a:moveTo>
                  <a:lnTo>
                    <a:pt x="278570" y="0"/>
                  </a:lnTo>
                  <a:lnTo>
                    <a:pt x="329218" y="29154"/>
                  </a:lnTo>
                  <a:cubicBezTo>
                    <a:pt x="613321" y="208477"/>
                    <a:pt x="850564" y="455023"/>
                    <a:pt x="1018488" y="746384"/>
                  </a:cubicBezTo>
                  <a:lnTo>
                    <a:pt x="1084667" y="871538"/>
                  </a:lnTo>
                  <a:lnTo>
                    <a:pt x="0" y="871538"/>
                  </a:lnTo>
                  <a:close/>
                </a:path>
              </a:pathLst>
            </a:custGeom>
            <a:solidFill>
              <a:schemeClr val="bg1">
                <a:alpha val="30000"/>
              </a:schemeClr>
            </a:solidFill>
            <a:ln>
              <a:noFill/>
            </a:ln>
          </p:spPr>
          <p:txBody>
            <a:bodyPr vert="horz" wrap="square" lIns="91441" tIns="45720" rIns="91441" bIns="45720" numCol="1" anchor="t" anchorCtr="0" compatLnSpc="1">
              <a:prstTxWarp prst="textNoShape">
                <a:avLst/>
              </a:prstTxWarp>
              <a:noAutofit/>
            </a:bodyPr>
            <a:lstStyle/>
            <a:p>
              <a:pPr lvl="0"/>
              <a:endParaRPr lang="en-GB" sz="1800"/>
            </a:p>
          </p:txBody>
        </p:sp>
        <p:sp>
          <p:nvSpPr>
            <p:cNvPr id="9" name="Oval Top Right">
              <a:extLst>
                <a:ext uri="{FF2B5EF4-FFF2-40B4-BE49-F238E27FC236}">
                  <a16:creationId xmlns:a16="http://schemas.microsoft.com/office/drawing/2014/main" id="{336B59E9-E2D4-4B2C-9576-CE5377A4B6D6}"/>
                </a:ext>
              </a:extLst>
            </p:cNvPr>
            <p:cNvSpPr>
              <a:spLocks noChangeArrowheads="1"/>
            </p:cNvSpPr>
            <p:nvPr userDrawn="1"/>
          </p:nvSpPr>
          <p:spPr bwMode="auto">
            <a:xfrm>
              <a:off x="4257347" y="0"/>
              <a:ext cx="7934459" cy="3262818"/>
            </a:xfrm>
            <a:custGeom>
              <a:avLst/>
              <a:gdLst>
                <a:gd name="connsiteX0" fmla="*/ 0 w 1008339"/>
                <a:gd name="connsiteY0" fmla="*/ 0 h 414650"/>
                <a:gd name="connsiteX1" fmla="*/ 1008339 w 1008339"/>
                <a:gd name="connsiteY1" fmla="*/ 0 h 414650"/>
                <a:gd name="connsiteX2" fmla="*/ 1008339 w 1008339"/>
                <a:gd name="connsiteY2" fmla="*/ 414650 h 414650"/>
                <a:gd name="connsiteX3" fmla="*/ 951681 w 1008339"/>
                <a:gd name="connsiteY3" fmla="*/ 411795 h 414650"/>
                <a:gd name="connsiteX4" fmla="*/ 78719 w 1008339"/>
                <a:gd name="connsiteY4" fmla="*/ 66005 h 414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339" h="414650">
                  <a:moveTo>
                    <a:pt x="0" y="0"/>
                  </a:moveTo>
                  <a:lnTo>
                    <a:pt x="1008339" y="0"/>
                  </a:lnTo>
                  <a:lnTo>
                    <a:pt x="1008339" y="414650"/>
                  </a:lnTo>
                  <a:lnTo>
                    <a:pt x="951681" y="411795"/>
                  </a:lnTo>
                  <a:cubicBezTo>
                    <a:pt x="625225" y="378718"/>
                    <a:pt x="325657" y="254894"/>
                    <a:pt x="78719" y="66005"/>
                  </a:cubicBezTo>
                  <a:close/>
                </a:path>
              </a:pathLst>
            </a:custGeom>
            <a:solidFill>
              <a:schemeClr val="bg1">
                <a:alpha val="30000"/>
              </a:schemeClr>
            </a:solidFill>
            <a:ln>
              <a:noFill/>
            </a:ln>
          </p:spPr>
          <p:txBody>
            <a:bodyPr vert="horz" wrap="square" lIns="91441" tIns="45720" rIns="91441" bIns="45720" numCol="1" anchor="t" anchorCtr="0" compatLnSpc="1">
              <a:prstTxWarp prst="textNoShape">
                <a:avLst/>
              </a:prstTxWarp>
              <a:noAutofit/>
            </a:bodyPr>
            <a:lstStyle/>
            <a:p>
              <a:pPr lvl="0"/>
              <a:endParaRPr lang="en-GB" sz="1800"/>
            </a:p>
          </p:txBody>
        </p:sp>
      </p:grpSp>
      <p:sp>
        <p:nvSpPr>
          <p:cNvPr id="6" name="Slide Number Placeholder">
            <a:extLst>
              <a:ext uri="{FF2B5EF4-FFF2-40B4-BE49-F238E27FC236}">
                <a16:creationId xmlns:a16="http://schemas.microsoft.com/office/drawing/2014/main" id="{1709F815-4183-410D-AD6B-95F626655896}"/>
              </a:ext>
            </a:extLst>
          </p:cNvPr>
          <p:cNvSpPr>
            <a:spLocks noGrp="1"/>
          </p:cNvSpPr>
          <p:nvPr>
            <p:ph type="sldNum" sz="quarter" idx="12"/>
          </p:nvPr>
        </p:nvSpPr>
        <p:spPr/>
        <p:txBody>
          <a:bodyPr/>
          <a:lstStyle>
            <a:lvl1pPr>
              <a:defRPr>
                <a:solidFill>
                  <a:srgbClr val="28465F"/>
                </a:solidFill>
              </a:defRPr>
            </a:lvl1pPr>
          </a:lstStyle>
          <a:p>
            <a:fld id="{C30A1311-C316-4992-B31B-E2EB28E45515}" type="slidenum">
              <a:rPr lang="en-GB" smtClean="0"/>
              <a:pPr/>
              <a:t>‹#›</a:t>
            </a:fld>
            <a:endParaRPr lang="en-GB"/>
          </a:p>
        </p:txBody>
      </p:sp>
      <p:sp>
        <p:nvSpPr>
          <p:cNvPr id="5" name="Footer Placeholder">
            <a:extLst>
              <a:ext uri="{FF2B5EF4-FFF2-40B4-BE49-F238E27FC236}">
                <a16:creationId xmlns:a16="http://schemas.microsoft.com/office/drawing/2014/main" id="{CC86EF21-AE3E-4698-8F01-5402F1717BA1}"/>
              </a:ext>
            </a:extLst>
          </p:cNvPr>
          <p:cNvSpPr>
            <a:spLocks noGrp="1"/>
          </p:cNvSpPr>
          <p:nvPr>
            <p:ph type="ftr" sz="quarter" idx="11"/>
          </p:nvPr>
        </p:nvSpPr>
        <p:spPr/>
        <p:txBody>
          <a:bodyPr/>
          <a:lstStyle>
            <a:lvl1pPr>
              <a:defRPr>
                <a:solidFill>
                  <a:srgbClr val="28465F"/>
                </a:solidFill>
              </a:defRPr>
            </a:lvl1pPr>
          </a:lstStyle>
          <a:p>
            <a:endParaRPr lang="en-GB"/>
          </a:p>
        </p:txBody>
      </p:sp>
      <p:sp>
        <p:nvSpPr>
          <p:cNvPr id="7" name="Nest">
            <a:extLst>
              <a:ext uri="{FF2B5EF4-FFF2-40B4-BE49-F238E27FC236}">
                <a16:creationId xmlns:a16="http://schemas.microsoft.com/office/drawing/2014/main" id="{CBBB80D1-142E-45E4-A011-23B85A2661F9}"/>
              </a:ext>
            </a:extLst>
          </p:cNvPr>
          <p:cNvSpPr/>
          <p:nvPr userDrawn="1"/>
        </p:nvSpPr>
        <p:spPr>
          <a:xfrm>
            <a:off x="349200" y="7304077"/>
            <a:ext cx="277320" cy="161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noAutofit/>
          </a:bodyPr>
          <a:lstStyle/>
          <a:p>
            <a:pPr marL="0" indent="0" algn="l">
              <a:buNone/>
            </a:pPr>
            <a:r>
              <a:rPr lang="en-GB" sz="1000" b="1">
                <a:solidFill>
                  <a:srgbClr val="28465F"/>
                </a:solidFill>
              </a:rPr>
              <a:t>Nest</a:t>
            </a:r>
          </a:p>
        </p:txBody>
      </p:sp>
      <p:sp>
        <p:nvSpPr>
          <p:cNvPr id="3" name="Text Placeholder">
            <a:extLst>
              <a:ext uri="{FF2B5EF4-FFF2-40B4-BE49-F238E27FC236}">
                <a16:creationId xmlns:a16="http://schemas.microsoft.com/office/drawing/2014/main" id="{BDF69D0B-A7E6-4EB2-9281-D708AAA9F7A3}"/>
              </a:ext>
            </a:extLst>
          </p:cNvPr>
          <p:cNvSpPr>
            <a:spLocks noGrp="1"/>
          </p:cNvSpPr>
          <p:nvPr>
            <p:ph type="body" idx="1"/>
          </p:nvPr>
        </p:nvSpPr>
        <p:spPr>
          <a:xfrm>
            <a:off x="432000" y="4284335"/>
            <a:ext cx="12548038" cy="432000"/>
          </a:xfrm>
        </p:spPr>
        <p:txBody>
          <a:bodyPr/>
          <a:lstStyle>
            <a:lvl1pPr marL="0" indent="0" algn="ctr">
              <a:buNone/>
              <a:defRPr sz="2400">
                <a:solidFill>
                  <a:srgbClr val="28465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a:extLst>
              <a:ext uri="{FF2B5EF4-FFF2-40B4-BE49-F238E27FC236}">
                <a16:creationId xmlns:a16="http://schemas.microsoft.com/office/drawing/2014/main" id="{B1C9E89D-1571-49B6-A680-FCB496F22364}"/>
              </a:ext>
            </a:extLst>
          </p:cNvPr>
          <p:cNvSpPr>
            <a:spLocks noGrp="1"/>
          </p:cNvSpPr>
          <p:nvPr>
            <p:ph type="title"/>
          </p:nvPr>
        </p:nvSpPr>
        <p:spPr>
          <a:xfrm>
            <a:off x="432000" y="2274136"/>
            <a:ext cx="12561994" cy="1800000"/>
          </a:xfrm>
        </p:spPr>
        <p:txBody>
          <a:bodyPr anchor="b"/>
          <a:lstStyle>
            <a:lvl1pPr algn="ctr">
              <a:defRPr sz="4800">
                <a:solidFill>
                  <a:srgbClr val="28465F"/>
                </a:solidFill>
              </a:defRPr>
            </a:lvl1pPr>
          </a:lstStyle>
          <a:p>
            <a:r>
              <a:rPr lang="en-US"/>
              <a:t>Click to edit Master title style</a:t>
            </a:r>
            <a:endParaRPr lang="en-GB"/>
          </a:p>
        </p:txBody>
      </p:sp>
    </p:spTree>
    <p:extLst>
      <p:ext uri="{BB962C8B-B14F-4D97-AF65-F5344CB8AC3E}">
        <p14:creationId xmlns:p14="http://schemas.microsoft.com/office/powerpoint/2010/main" val="4032283998"/>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4233"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Slide Number Placeholder">
            <a:extLst>
              <a:ext uri="{FF2B5EF4-FFF2-40B4-BE49-F238E27FC236}">
                <a16:creationId xmlns:a16="http://schemas.microsoft.com/office/drawing/2014/main" id="{03735391-746F-43CE-8533-822FDECA1464}"/>
              </a:ext>
            </a:extLst>
          </p:cNvPr>
          <p:cNvSpPr>
            <a:spLocks noGrp="1"/>
          </p:cNvSpPr>
          <p:nvPr>
            <p:ph type="sldNum" sz="quarter" idx="12"/>
          </p:nvPr>
        </p:nvSpPr>
        <p:spPr/>
        <p:txBody>
          <a:bodyPr/>
          <a:lstStyle/>
          <a:p>
            <a:fld id="{C30A1311-C316-4992-B31B-E2EB28E45515}" type="slidenum">
              <a:rPr lang="en-GB" smtClean="0"/>
              <a:t>‹#›</a:t>
            </a:fld>
            <a:endParaRPr lang="en-GB"/>
          </a:p>
        </p:txBody>
      </p:sp>
      <p:sp>
        <p:nvSpPr>
          <p:cNvPr id="6" name="Footer Placeholder">
            <a:extLst>
              <a:ext uri="{FF2B5EF4-FFF2-40B4-BE49-F238E27FC236}">
                <a16:creationId xmlns:a16="http://schemas.microsoft.com/office/drawing/2014/main" id="{663C73B5-A260-4311-AA85-BC1C139DBF08}"/>
              </a:ext>
            </a:extLst>
          </p:cNvPr>
          <p:cNvSpPr>
            <a:spLocks noGrp="1"/>
          </p:cNvSpPr>
          <p:nvPr>
            <p:ph type="ftr" sz="quarter" idx="11"/>
          </p:nvPr>
        </p:nvSpPr>
        <p:spPr/>
        <p:txBody>
          <a:bodyPr/>
          <a:lstStyle/>
          <a:p>
            <a:endParaRPr lang="en-GB"/>
          </a:p>
        </p:txBody>
      </p:sp>
      <p:sp>
        <p:nvSpPr>
          <p:cNvPr id="11" name="Source 2">
            <a:extLst>
              <a:ext uri="{FF2B5EF4-FFF2-40B4-BE49-F238E27FC236}">
                <a16:creationId xmlns:a16="http://schemas.microsoft.com/office/drawing/2014/main" id="{33C6A89A-DEEE-407D-8F94-1BAA0FC73BC1}"/>
              </a:ext>
            </a:extLst>
          </p:cNvPr>
          <p:cNvSpPr>
            <a:spLocks noGrp="1"/>
          </p:cNvSpPr>
          <p:nvPr>
            <p:ph type="body" sz="quarter" idx="15" hasCustomPrompt="1"/>
          </p:nvPr>
        </p:nvSpPr>
        <p:spPr>
          <a:xfrm>
            <a:off x="6937250" y="6723579"/>
            <a:ext cx="6156000" cy="144000"/>
          </a:xfrm>
          <a:noFill/>
        </p:spPr>
        <p:txBody>
          <a:bodyPr anchor="b" anchorCtr="0"/>
          <a:lstStyle>
            <a:lvl1pPr marL="0" indent="0">
              <a:spcBef>
                <a:spcPts val="0"/>
              </a:spcBef>
              <a:buNone/>
              <a:defRPr sz="1000"/>
            </a:lvl1pPr>
            <a:lvl2pPr marL="0" indent="0">
              <a:spcBef>
                <a:spcPts val="0"/>
              </a:spcBef>
              <a:buNone/>
              <a:defRPr sz="1000"/>
            </a:lvl2pPr>
            <a:lvl3pPr marL="0" indent="0">
              <a:spcBef>
                <a:spcPts val="0"/>
              </a:spcBef>
              <a:buNone/>
              <a:defRPr sz="1000"/>
            </a:lvl3pPr>
            <a:lvl4pPr marL="0" indent="0">
              <a:spcBef>
                <a:spcPts val="0"/>
              </a:spcBef>
              <a:buNone/>
              <a:defRPr sz="1000"/>
            </a:lvl4pPr>
            <a:lvl5pPr marL="0" indent="0">
              <a:spcBef>
                <a:spcPts val="0"/>
              </a:spcBef>
              <a:buNone/>
              <a:defRPr sz="1000"/>
            </a:lvl5pPr>
            <a:lvl6pPr marL="0" indent="0">
              <a:spcBef>
                <a:spcPts val="0"/>
              </a:spcBef>
              <a:buNone/>
              <a:defRPr sz="1000"/>
            </a:lvl6pPr>
            <a:lvl7pPr marL="0" indent="0">
              <a:spcBef>
                <a:spcPts val="0"/>
              </a:spcBef>
              <a:buNone/>
              <a:defRPr sz="1000"/>
            </a:lvl7pPr>
            <a:lvl8pPr marL="0" indent="0">
              <a:spcBef>
                <a:spcPts val="0"/>
              </a:spcBef>
              <a:buNone/>
              <a:defRPr sz="1000"/>
            </a:lvl8pPr>
            <a:lvl9pPr marL="0" indent="0">
              <a:spcBef>
                <a:spcPts val="0"/>
              </a:spcBef>
              <a:buNone/>
              <a:defRPr sz="1000"/>
            </a:lvl9pPr>
          </a:lstStyle>
          <a:p>
            <a:pPr lvl="0"/>
            <a:r>
              <a:rPr lang="en-US"/>
              <a:t>Add source or notes</a:t>
            </a:r>
          </a:p>
        </p:txBody>
      </p:sp>
      <p:sp>
        <p:nvSpPr>
          <p:cNvPr id="10" name="Source 1">
            <a:extLst>
              <a:ext uri="{FF2B5EF4-FFF2-40B4-BE49-F238E27FC236}">
                <a16:creationId xmlns:a16="http://schemas.microsoft.com/office/drawing/2014/main" id="{AF5A387F-4A27-48FD-AC53-73730C70AECB}"/>
              </a:ext>
            </a:extLst>
          </p:cNvPr>
          <p:cNvSpPr>
            <a:spLocks noGrp="1"/>
          </p:cNvSpPr>
          <p:nvPr>
            <p:ph type="body" sz="quarter" idx="14" hasCustomPrompt="1"/>
          </p:nvPr>
        </p:nvSpPr>
        <p:spPr>
          <a:xfrm>
            <a:off x="347928" y="6723579"/>
            <a:ext cx="6156000" cy="144000"/>
          </a:xfrm>
          <a:noFill/>
        </p:spPr>
        <p:txBody>
          <a:bodyPr anchor="b" anchorCtr="0"/>
          <a:lstStyle>
            <a:lvl1pPr marL="0" indent="0">
              <a:spcBef>
                <a:spcPts val="0"/>
              </a:spcBef>
              <a:buNone/>
              <a:defRPr sz="1000"/>
            </a:lvl1pPr>
            <a:lvl2pPr marL="0" indent="0">
              <a:spcBef>
                <a:spcPts val="0"/>
              </a:spcBef>
              <a:buNone/>
              <a:defRPr sz="1000"/>
            </a:lvl2pPr>
            <a:lvl3pPr marL="0" indent="0">
              <a:spcBef>
                <a:spcPts val="0"/>
              </a:spcBef>
              <a:buNone/>
              <a:defRPr sz="1000"/>
            </a:lvl3pPr>
            <a:lvl4pPr marL="0" indent="0">
              <a:spcBef>
                <a:spcPts val="0"/>
              </a:spcBef>
              <a:buNone/>
              <a:defRPr sz="1000"/>
            </a:lvl4pPr>
            <a:lvl5pPr marL="0" indent="0">
              <a:spcBef>
                <a:spcPts val="0"/>
              </a:spcBef>
              <a:buNone/>
              <a:defRPr sz="1000"/>
            </a:lvl5pPr>
            <a:lvl6pPr marL="0" indent="0">
              <a:spcBef>
                <a:spcPts val="0"/>
              </a:spcBef>
              <a:buNone/>
              <a:defRPr sz="1000"/>
            </a:lvl6pPr>
            <a:lvl7pPr marL="0" indent="0">
              <a:spcBef>
                <a:spcPts val="0"/>
              </a:spcBef>
              <a:buNone/>
              <a:defRPr sz="1000"/>
            </a:lvl7pPr>
            <a:lvl8pPr marL="0" indent="0">
              <a:spcBef>
                <a:spcPts val="0"/>
              </a:spcBef>
              <a:buNone/>
              <a:defRPr sz="1000"/>
            </a:lvl8pPr>
            <a:lvl9pPr marL="0" indent="0">
              <a:spcBef>
                <a:spcPts val="0"/>
              </a:spcBef>
              <a:buNone/>
              <a:defRPr sz="1000"/>
            </a:lvl9pPr>
          </a:lstStyle>
          <a:p>
            <a:pPr lvl="0"/>
            <a:r>
              <a:rPr lang="en-US"/>
              <a:t>Add source or notes</a:t>
            </a:r>
          </a:p>
        </p:txBody>
      </p:sp>
      <p:sp>
        <p:nvSpPr>
          <p:cNvPr id="4" name="Content Placeholder 2">
            <a:extLst>
              <a:ext uri="{FF2B5EF4-FFF2-40B4-BE49-F238E27FC236}">
                <a16:creationId xmlns:a16="http://schemas.microsoft.com/office/drawing/2014/main" id="{1C2B7B30-7635-4053-B1F9-E86AA8F868BC}"/>
              </a:ext>
            </a:extLst>
          </p:cNvPr>
          <p:cNvSpPr>
            <a:spLocks noGrp="1"/>
          </p:cNvSpPr>
          <p:nvPr>
            <p:ph sz="half" idx="2"/>
          </p:nvPr>
        </p:nvSpPr>
        <p:spPr>
          <a:xfrm>
            <a:off x="6937250" y="1501197"/>
            <a:ext cx="6156000" cy="52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Content Placeholder 1">
            <a:extLst>
              <a:ext uri="{FF2B5EF4-FFF2-40B4-BE49-F238E27FC236}">
                <a16:creationId xmlns:a16="http://schemas.microsoft.com/office/drawing/2014/main" id="{A95987AD-7CA4-4676-AF39-FA61878E600D}"/>
              </a:ext>
            </a:extLst>
          </p:cNvPr>
          <p:cNvSpPr>
            <a:spLocks noGrp="1"/>
          </p:cNvSpPr>
          <p:nvPr>
            <p:ph sz="half" idx="1"/>
          </p:nvPr>
        </p:nvSpPr>
        <p:spPr>
          <a:xfrm>
            <a:off x="349251" y="1501197"/>
            <a:ext cx="6156000" cy="52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Subtitle">
            <a:extLst>
              <a:ext uri="{FF2B5EF4-FFF2-40B4-BE49-F238E27FC236}">
                <a16:creationId xmlns:a16="http://schemas.microsoft.com/office/drawing/2014/main" id="{7010D391-917F-4136-A93F-C105240E6C07}"/>
              </a:ext>
            </a:extLst>
          </p:cNvPr>
          <p:cNvSpPr>
            <a:spLocks noGrp="1"/>
          </p:cNvSpPr>
          <p:nvPr>
            <p:ph type="body" sz="quarter" idx="13" hasCustomPrompt="1"/>
          </p:nvPr>
        </p:nvSpPr>
        <p:spPr>
          <a:xfrm>
            <a:off x="349250" y="963614"/>
            <a:ext cx="12744000" cy="359999"/>
          </a:xfrm>
          <a:noFill/>
        </p:spPr>
        <p:txBody>
          <a:bodyPr/>
          <a:lstStyle>
            <a:lvl1pPr marL="0" indent="0">
              <a:lnSpc>
                <a:spcPct val="90000"/>
              </a:lnSpc>
              <a:spcBef>
                <a:spcPts val="0"/>
              </a:spcBef>
              <a:buNone/>
              <a:defRPr sz="2400">
                <a:solidFill>
                  <a:srgbClr val="28465F"/>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a:t>Add subtitle</a:t>
            </a:r>
          </a:p>
        </p:txBody>
      </p:sp>
      <p:sp>
        <p:nvSpPr>
          <p:cNvPr id="2" name="Title">
            <a:extLst>
              <a:ext uri="{FF2B5EF4-FFF2-40B4-BE49-F238E27FC236}">
                <a16:creationId xmlns:a16="http://schemas.microsoft.com/office/drawing/2014/main" id="{9B0E1B74-16B4-4983-81C8-62914998CFD9}"/>
              </a:ext>
            </a:extLst>
          </p:cNvPr>
          <p:cNvSpPr>
            <a:spLocks noGrp="1"/>
          </p:cNvSpPr>
          <p:nvPr>
            <p:ph type="title" hasCustomPrompt="1"/>
          </p:nvPr>
        </p:nvSpPr>
        <p:spPr/>
        <p:txBody>
          <a:bodyPr/>
          <a:lstStyle>
            <a:lvl1pPr>
              <a:defRPr/>
            </a:lvl1pPr>
          </a:lstStyle>
          <a:p>
            <a:r>
              <a:rPr lang="en-US"/>
              <a:t>Add title</a:t>
            </a:r>
            <a:endParaRPr lang="en-GB"/>
          </a:p>
        </p:txBody>
      </p:sp>
    </p:spTree>
    <p:extLst>
      <p:ext uri="{BB962C8B-B14F-4D97-AF65-F5344CB8AC3E}">
        <p14:creationId xmlns:p14="http://schemas.microsoft.com/office/powerpoint/2010/main" val="1050389119"/>
      </p:ext>
    </p:extLst>
  </p:cSld>
  <p:clrMapOvr>
    <a:masterClrMapping/>
  </p:clrMapOvr>
  <p:extLst>
    <p:ext uri="{DCECCB84-F9BA-43D5-87BE-67443E8EF086}">
      <p15:sldGuideLst xmlns:p15="http://schemas.microsoft.com/office/powerpoint/2012/main">
        <p15:guide id="1" pos="219" userDrawn="1">
          <p15:clr>
            <a:srgbClr val="A4A3A4"/>
          </p15:clr>
        </p15:guide>
        <p15:guide id="2" orient="horz" pos="219" userDrawn="1">
          <p15:clr>
            <a:srgbClr val="A4A3A4"/>
          </p15:clr>
        </p15:guide>
        <p15:guide id="3" orient="horz" pos="561" userDrawn="1">
          <p15:clr>
            <a:srgbClr val="A4A3A4"/>
          </p15:clr>
        </p15:guide>
        <p15:guide id="4" orient="horz" pos="606" userDrawn="1">
          <p15:clr>
            <a:srgbClr val="A4A3A4"/>
          </p15:clr>
        </p15:guide>
        <p15:guide id="5" orient="horz" pos="834" userDrawn="1">
          <p15:clr>
            <a:srgbClr val="A4A3A4"/>
          </p15:clr>
        </p15:guide>
        <p15:guide id="6" orient="horz" pos="945" userDrawn="1">
          <p15:clr>
            <a:srgbClr val="A4A3A4"/>
          </p15:clr>
        </p15:guide>
        <p15:guide id="8" orient="horz" pos="4328" userDrawn="1">
          <p15:clr>
            <a:srgbClr val="A4A3A4"/>
          </p15:clr>
        </p15:guide>
        <p15:guide id="9" orient="horz" pos="4235" userDrawn="1">
          <p15:clr>
            <a:srgbClr val="A4A3A4"/>
          </p15:clr>
        </p15:guide>
        <p15:guide id="10" pos="4099" userDrawn="1">
          <p15:clr>
            <a:srgbClr val="A4A3A4"/>
          </p15:clr>
        </p15:guide>
        <p15:guide id="11" pos="4369" userDrawn="1">
          <p15:clr>
            <a:srgbClr val="A4A3A4"/>
          </p15:clr>
        </p15:guide>
        <p15:guide id="12" pos="8249" userDrawn="1">
          <p15:clr>
            <a:srgbClr val="A4A3A4"/>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2 Content">
    <p:spTree>
      <p:nvGrpSpPr>
        <p:cNvPr id="1" name=""/>
        <p:cNvGrpSpPr/>
        <p:nvPr/>
      </p:nvGrpSpPr>
      <p:grpSpPr>
        <a:xfrm>
          <a:off x="0" y="0"/>
          <a:ext cx="0" cy="0"/>
          <a:chOff x="0" y="0"/>
          <a:chExt cx="0" cy="0"/>
        </a:xfrm>
      </p:grpSpPr>
      <p:sp>
        <p:nvSpPr>
          <p:cNvPr id="7" name="Slide Number Placeholder">
            <a:extLst>
              <a:ext uri="{FF2B5EF4-FFF2-40B4-BE49-F238E27FC236}">
                <a16:creationId xmlns:a16="http://schemas.microsoft.com/office/drawing/2014/main" id="{03735391-746F-43CE-8533-822FDECA1464}"/>
              </a:ext>
            </a:extLst>
          </p:cNvPr>
          <p:cNvSpPr>
            <a:spLocks noGrp="1"/>
          </p:cNvSpPr>
          <p:nvPr>
            <p:ph type="sldNum" sz="quarter" idx="12"/>
          </p:nvPr>
        </p:nvSpPr>
        <p:spPr/>
        <p:txBody>
          <a:bodyPr/>
          <a:lstStyle/>
          <a:p>
            <a:fld id="{C30A1311-C316-4992-B31B-E2EB28E45515}" type="slidenum">
              <a:rPr lang="en-GB" smtClean="0"/>
              <a:t>‹#›</a:t>
            </a:fld>
            <a:endParaRPr lang="en-GB"/>
          </a:p>
        </p:txBody>
      </p:sp>
      <p:sp>
        <p:nvSpPr>
          <p:cNvPr id="6" name="Footer Placeholder">
            <a:extLst>
              <a:ext uri="{FF2B5EF4-FFF2-40B4-BE49-F238E27FC236}">
                <a16:creationId xmlns:a16="http://schemas.microsoft.com/office/drawing/2014/main" id="{663C73B5-A260-4311-AA85-BC1C139DBF08}"/>
              </a:ext>
            </a:extLst>
          </p:cNvPr>
          <p:cNvSpPr>
            <a:spLocks noGrp="1"/>
          </p:cNvSpPr>
          <p:nvPr>
            <p:ph type="ftr" sz="quarter" idx="11"/>
          </p:nvPr>
        </p:nvSpPr>
        <p:spPr/>
        <p:txBody>
          <a:bodyPr/>
          <a:lstStyle/>
          <a:p>
            <a:endParaRPr lang="en-GB"/>
          </a:p>
        </p:txBody>
      </p:sp>
      <p:sp>
        <p:nvSpPr>
          <p:cNvPr id="11" name="Source 2">
            <a:extLst>
              <a:ext uri="{FF2B5EF4-FFF2-40B4-BE49-F238E27FC236}">
                <a16:creationId xmlns:a16="http://schemas.microsoft.com/office/drawing/2014/main" id="{33C6A89A-DEEE-407D-8F94-1BAA0FC73BC1}"/>
              </a:ext>
            </a:extLst>
          </p:cNvPr>
          <p:cNvSpPr>
            <a:spLocks noGrp="1"/>
          </p:cNvSpPr>
          <p:nvPr>
            <p:ph type="body" sz="quarter" idx="15" hasCustomPrompt="1"/>
          </p:nvPr>
        </p:nvSpPr>
        <p:spPr>
          <a:xfrm>
            <a:off x="4740290" y="6723579"/>
            <a:ext cx="8352961" cy="144000"/>
          </a:xfrm>
          <a:noFill/>
        </p:spPr>
        <p:txBody>
          <a:bodyPr anchor="b" anchorCtr="0"/>
          <a:lstStyle>
            <a:lvl1pPr marL="0" indent="0">
              <a:spcBef>
                <a:spcPts val="0"/>
              </a:spcBef>
              <a:buNone/>
              <a:defRPr sz="1000"/>
            </a:lvl1pPr>
            <a:lvl2pPr marL="0" indent="0">
              <a:spcBef>
                <a:spcPts val="0"/>
              </a:spcBef>
              <a:buNone/>
              <a:defRPr sz="1000"/>
            </a:lvl2pPr>
            <a:lvl3pPr marL="0" indent="0">
              <a:spcBef>
                <a:spcPts val="0"/>
              </a:spcBef>
              <a:buNone/>
              <a:defRPr sz="1000"/>
            </a:lvl3pPr>
            <a:lvl4pPr marL="0" indent="0">
              <a:spcBef>
                <a:spcPts val="0"/>
              </a:spcBef>
              <a:buNone/>
              <a:defRPr sz="1000"/>
            </a:lvl4pPr>
            <a:lvl5pPr marL="0" indent="0">
              <a:spcBef>
                <a:spcPts val="0"/>
              </a:spcBef>
              <a:buNone/>
              <a:defRPr sz="1000"/>
            </a:lvl5pPr>
            <a:lvl6pPr marL="0" indent="0">
              <a:spcBef>
                <a:spcPts val="0"/>
              </a:spcBef>
              <a:buNone/>
              <a:defRPr sz="1000"/>
            </a:lvl6pPr>
            <a:lvl7pPr marL="0" indent="0">
              <a:spcBef>
                <a:spcPts val="0"/>
              </a:spcBef>
              <a:buNone/>
              <a:defRPr sz="1000"/>
            </a:lvl7pPr>
            <a:lvl8pPr marL="0" indent="0">
              <a:spcBef>
                <a:spcPts val="0"/>
              </a:spcBef>
              <a:buNone/>
              <a:defRPr sz="1000"/>
            </a:lvl8pPr>
            <a:lvl9pPr marL="0" indent="0">
              <a:spcBef>
                <a:spcPts val="0"/>
              </a:spcBef>
              <a:buNone/>
              <a:defRPr sz="1000"/>
            </a:lvl9pPr>
          </a:lstStyle>
          <a:p>
            <a:pPr lvl="0"/>
            <a:r>
              <a:rPr lang="en-US"/>
              <a:t>Add source or notes</a:t>
            </a:r>
          </a:p>
        </p:txBody>
      </p:sp>
      <p:sp>
        <p:nvSpPr>
          <p:cNvPr id="10" name="Source 1">
            <a:extLst>
              <a:ext uri="{FF2B5EF4-FFF2-40B4-BE49-F238E27FC236}">
                <a16:creationId xmlns:a16="http://schemas.microsoft.com/office/drawing/2014/main" id="{AF5A387F-4A27-48FD-AC53-73730C70AECB}"/>
              </a:ext>
            </a:extLst>
          </p:cNvPr>
          <p:cNvSpPr>
            <a:spLocks noGrp="1"/>
          </p:cNvSpPr>
          <p:nvPr>
            <p:ph type="body" sz="quarter" idx="14" hasCustomPrompt="1"/>
          </p:nvPr>
        </p:nvSpPr>
        <p:spPr>
          <a:xfrm>
            <a:off x="347927" y="6723579"/>
            <a:ext cx="3960000" cy="144000"/>
          </a:xfrm>
          <a:noFill/>
        </p:spPr>
        <p:txBody>
          <a:bodyPr anchor="b" anchorCtr="0"/>
          <a:lstStyle>
            <a:lvl1pPr marL="0" indent="0">
              <a:spcBef>
                <a:spcPts val="0"/>
              </a:spcBef>
              <a:buNone/>
              <a:defRPr sz="1000"/>
            </a:lvl1pPr>
            <a:lvl2pPr marL="0" indent="0">
              <a:spcBef>
                <a:spcPts val="0"/>
              </a:spcBef>
              <a:buNone/>
              <a:defRPr sz="1000"/>
            </a:lvl2pPr>
            <a:lvl3pPr marL="0" indent="0">
              <a:spcBef>
                <a:spcPts val="0"/>
              </a:spcBef>
              <a:buNone/>
              <a:defRPr sz="1000"/>
            </a:lvl3pPr>
            <a:lvl4pPr marL="0" indent="0">
              <a:spcBef>
                <a:spcPts val="0"/>
              </a:spcBef>
              <a:buNone/>
              <a:defRPr sz="1000"/>
            </a:lvl4pPr>
            <a:lvl5pPr marL="0" indent="0">
              <a:spcBef>
                <a:spcPts val="0"/>
              </a:spcBef>
              <a:buNone/>
              <a:defRPr sz="1000"/>
            </a:lvl5pPr>
            <a:lvl6pPr marL="0" indent="0">
              <a:spcBef>
                <a:spcPts val="0"/>
              </a:spcBef>
              <a:buNone/>
              <a:defRPr sz="1000"/>
            </a:lvl6pPr>
            <a:lvl7pPr marL="0" indent="0">
              <a:spcBef>
                <a:spcPts val="0"/>
              </a:spcBef>
              <a:buNone/>
              <a:defRPr sz="1000"/>
            </a:lvl7pPr>
            <a:lvl8pPr marL="0" indent="0">
              <a:spcBef>
                <a:spcPts val="0"/>
              </a:spcBef>
              <a:buNone/>
              <a:defRPr sz="1000"/>
            </a:lvl8pPr>
            <a:lvl9pPr marL="0" indent="0">
              <a:spcBef>
                <a:spcPts val="0"/>
              </a:spcBef>
              <a:buNone/>
              <a:defRPr sz="1000"/>
            </a:lvl9pPr>
          </a:lstStyle>
          <a:p>
            <a:pPr lvl="0"/>
            <a:r>
              <a:rPr lang="en-US"/>
              <a:t>Add source or notes</a:t>
            </a:r>
          </a:p>
        </p:txBody>
      </p:sp>
      <p:sp>
        <p:nvSpPr>
          <p:cNvPr id="4" name="Content Placeholder 2">
            <a:extLst>
              <a:ext uri="{FF2B5EF4-FFF2-40B4-BE49-F238E27FC236}">
                <a16:creationId xmlns:a16="http://schemas.microsoft.com/office/drawing/2014/main" id="{1C2B7B30-7635-4053-B1F9-E86AA8F868BC}"/>
              </a:ext>
            </a:extLst>
          </p:cNvPr>
          <p:cNvSpPr>
            <a:spLocks noGrp="1"/>
          </p:cNvSpPr>
          <p:nvPr>
            <p:ph sz="half" idx="2"/>
          </p:nvPr>
        </p:nvSpPr>
        <p:spPr>
          <a:xfrm>
            <a:off x="4740290" y="1501197"/>
            <a:ext cx="8352961" cy="52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Content Placeholder 1">
            <a:extLst>
              <a:ext uri="{FF2B5EF4-FFF2-40B4-BE49-F238E27FC236}">
                <a16:creationId xmlns:a16="http://schemas.microsoft.com/office/drawing/2014/main" id="{A95987AD-7CA4-4676-AF39-FA61878E600D}"/>
              </a:ext>
            </a:extLst>
          </p:cNvPr>
          <p:cNvSpPr>
            <a:spLocks noGrp="1"/>
          </p:cNvSpPr>
          <p:nvPr>
            <p:ph sz="half" idx="1"/>
          </p:nvPr>
        </p:nvSpPr>
        <p:spPr>
          <a:xfrm>
            <a:off x="349250" y="1501197"/>
            <a:ext cx="3960000" cy="52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Subtitle">
            <a:extLst>
              <a:ext uri="{FF2B5EF4-FFF2-40B4-BE49-F238E27FC236}">
                <a16:creationId xmlns:a16="http://schemas.microsoft.com/office/drawing/2014/main" id="{7010D391-917F-4136-A93F-C105240E6C07}"/>
              </a:ext>
            </a:extLst>
          </p:cNvPr>
          <p:cNvSpPr>
            <a:spLocks noGrp="1"/>
          </p:cNvSpPr>
          <p:nvPr>
            <p:ph type="body" sz="quarter" idx="13" hasCustomPrompt="1"/>
          </p:nvPr>
        </p:nvSpPr>
        <p:spPr>
          <a:xfrm>
            <a:off x="349250" y="963614"/>
            <a:ext cx="12744000" cy="359999"/>
          </a:xfrm>
          <a:noFill/>
        </p:spPr>
        <p:txBody>
          <a:bodyPr/>
          <a:lstStyle>
            <a:lvl1pPr marL="0" indent="0">
              <a:lnSpc>
                <a:spcPct val="90000"/>
              </a:lnSpc>
              <a:spcBef>
                <a:spcPts val="0"/>
              </a:spcBef>
              <a:buNone/>
              <a:defRPr sz="2400">
                <a:solidFill>
                  <a:srgbClr val="28465F"/>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a:t>Add subtitle</a:t>
            </a:r>
          </a:p>
        </p:txBody>
      </p:sp>
      <p:sp>
        <p:nvSpPr>
          <p:cNvPr id="2" name="Title">
            <a:extLst>
              <a:ext uri="{FF2B5EF4-FFF2-40B4-BE49-F238E27FC236}">
                <a16:creationId xmlns:a16="http://schemas.microsoft.com/office/drawing/2014/main" id="{9B0E1B74-16B4-4983-81C8-62914998CFD9}"/>
              </a:ext>
            </a:extLst>
          </p:cNvPr>
          <p:cNvSpPr>
            <a:spLocks noGrp="1"/>
          </p:cNvSpPr>
          <p:nvPr>
            <p:ph type="title" hasCustomPrompt="1"/>
          </p:nvPr>
        </p:nvSpPr>
        <p:spPr/>
        <p:txBody>
          <a:bodyPr/>
          <a:lstStyle>
            <a:lvl1pPr>
              <a:defRPr/>
            </a:lvl1pPr>
          </a:lstStyle>
          <a:p>
            <a:r>
              <a:rPr lang="en-US"/>
              <a:t>Add title</a:t>
            </a:r>
            <a:endParaRPr lang="en-GB"/>
          </a:p>
        </p:txBody>
      </p:sp>
    </p:spTree>
    <p:extLst>
      <p:ext uri="{BB962C8B-B14F-4D97-AF65-F5344CB8AC3E}">
        <p14:creationId xmlns:p14="http://schemas.microsoft.com/office/powerpoint/2010/main" val="560249381"/>
      </p:ext>
    </p:extLst>
  </p:cSld>
  <p:clrMapOvr>
    <a:masterClrMapping/>
  </p:clrMapOvr>
  <p:extLst>
    <p:ext uri="{DCECCB84-F9BA-43D5-87BE-67443E8EF086}">
      <p15:sldGuideLst xmlns:p15="http://schemas.microsoft.com/office/powerpoint/2012/main">
        <p15:guide id="1" pos="219" userDrawn="1">
          <p15:clr>
            <a:srgbClr val="A4A3A4"/>
          </p15:clr>
        </p15:guide>
        <p15:guide id="2" orient="horz" pos="219" userDrawn="1">
          <p15:clr>
            <a:srgbClr val="A4A3A4"/>
          </p15:clr>
        </p15:guide>
        <p15:guide id="3" pos="2715" userDrawn="1">
          <p15:clr>
            <a:srgbClr val="A4A3A4"/>
          </p15:clr>
        </p15:guide>
        <p15:guide id="4" pos="2987" userDrawn="1">
          <p15:clr>
            <a:srgbClr val="A4A3A4"/>
          </p15:clr>
        </p15:guide>
        <p15:guide id="5" pos="8249" userDrawn="1">
          <p15:clr>
            <a:srgbClr val="A4A3A4"/>
          </p15:clr>
        </p15:guide>
        <p15:guide id="6" orient="horz" pos="561" userDrawn="1">
          <p15:clr>
            <a:srgbClr val="A4A3A4"/>
          </p15:clr>
        </p15:guide>
        <p15:guide id="7" orient="horz" pos="606" userDrawn="1">
          <p15:clr>
            <a:srgbClr val="A4A3A4"/>
          </p15:clr>
        </p15:guide>
        <p15:guide id="8" orient="horz" pos="834" userDrawn="1">
          <p15:clr>
            <a:srgbClr val="A4A3A4"/>
          </p15:clr>
        </p15:guide>
        <p15:guide id="9" orient="horz" pos="945" userDrawn="1">
          <p15:clr>
            <a:srgbClr val="A4A3A4"/>
          </p15:clr>
        </p15:guide>
        <p15:guide id="10" orient="horz" pos="4235" userDrawn="1">
          <p15:clr>
            <a:srgbClr val="A4A3A4"/>
          </p15:clr>
        </p15:guide>
        <p15:guide id="11" orient="horz" pos="4328" userDrawn="1">
          <p15:clr>
            <a:srgbClr val="A4A3A4"/>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 Content">
    <p:spTree>
      <p:nvGrpSpPr>
        <p:cNvPr id="1" name=""/>
        <p:cNvGrpSpPr/>
        <p:nvPr/>
      </p:nvGrpSpPr>
      <p:grpSpPr>
        <a:xfrm>
          <a:off x="0" y="0"/>
          <a:ext cx="0" cy="0"/>
          <a:chOff x="0" y="0"/>
          <a:chExt cx="0" cy="0"/>
        </a:xfrm>
      </p:grpSpPr>
      <p:sp>
        <p:nvSpPr>
          <p:cNvPr id="7" name="Slide Number Placeholder">
            <a:extLst>
              <a:ext uri="{FF2B5EF4-FFF2-40B4-BE49-F238E27FC236}">
                <a16:creationId xmlns:a16="http://schemas.microsoft.com/office/drawing/2014/main" id="{03735391-746F-43CE-8533-822FDECA1464}"/>
              </a:ext>
            </a:extLst>
          </p:cNvPr>
          <p:cNvSpPr>
            <a:spLocks noGrp="1"/>
          </p:cNvSpPr>
          <p:nvPr>
            <p:ph type="sldNum" sz="quarter" idx="12"/>
          </p:nvPr>
        </p:nvSpPr>
        <p:spPr/>
        <p:txBody>
          <a:bodyPr/>
          <a:lstStyle/>
          <a:p>
            <a:fld id="{C30A1311-C316-4992-B31B-E2EB28E45515}" type="slidenum">
              <a:rPr lang="en-GB" smtClean="0"/>
              <a:t>‹#›</a:t>
            </a:fld>
            <a:endParaRPr lang="en-GB"/>
          </a:p>
        </p:txBody>
      </p:sp>
      <p:sp>
        <p:nvSpPr>
          <p:cNvPr id="6" name="Footer Placeholder">
            <a:extLst>
              <a:ext uri="{FF2B5EF4-FFF2-40B4-BE49-F238E27FC236}">
                <a16:creationId xmlns:a16="http://schemas.microsoft.com/office/drawing/2014/main" id="{663C73B5-A260-4311-AA85-BC1C139DBF08}"/>
              </a:ext>
            </a:extLst>
          </p:cNvPr>
          <p:cNvSpPr>
            <a:spLocks noGrp="1"/>
          </p:cNvSpPr>
          <p:nvPr>
            <p:ph type="ftr" sz="quarter" idx="11"/>
          </p:nvPr>
        </p:nvSpPr>
        <p:spPr/>
        <p:txBody>
          <a:bodyPr/>
          <a:lstStyle/>
          <a:p>
            <a:endParaRPr lang="en-GB"/>
          </a:p>
        </p:txBody>
      </p:sp>
      <p:sp>
        <p:nvSpPr>
          <p:cNvPr id="11" name="Source 2">
            <a:extLst>
              <a:ext uri="{FF2B5EF4-FFF2-40B4-BE49-F238E27FC236}">
                <a16:creationId xmlns:a16="http://schemas.microsoft.com/office/drawing/2014/main" id="{33C6A89A-DEEE-407D-8F94-1BAA0FC73BC1}"/>
              </a:ext>
            </a:extLst>
          </p:cNvPr>
          <p:cNvSpPr>
            <a:spLocks noGrp="1"/>
          </p:cNvSpPr>
          <p:nvPr>
            <p:ph type="body" sz="quarter" idx="15" hasCustomPrompt="1"/>
          </p:nvPr>
        </p:nvSpPr>
        <p:spPr>
          <a:xfrm>
            <a:off x="9133199" y="6723579"/>
            <a:ext cx="3960000" cy="144000"/>
          </a:xfrm>
          <a:noFill/>
        </p:spPr>
        <p:txBody>
          <a:bodyPr anchor="b" anchorCtr="0"/>
          <a:lstStyle>
            <a:lvl1pPr marL="0" indent="0">
              <a:spcBef>
                <a:spcPts val="0"/>
              </a:spcBef>
              <a:buNone/>
              <a:defRPr sz="1000"/>
            </a:lvl1pPr>
            <a:lvl2pPr marL="0" indent="0">
              <a:spcBef>
                <a:spcPts val="0"/>
              </a:spcBef>
              <a:buNone/>
              <a:defRPr sz="1000"/>
            </a:lvl2pPr>
            <a:lvl3pPr marL="0" indent="0">
              <a:spcBef>
                <a:spcPts val="0"/>
              </a:spcBef>
              <a:buNone/>
              <a:defRPr sz="1000"/>
            </a:lvl3pPr>
            <a:lvl4pPr marL="0" indent="0">
              <a:spcBef>
                <a:spcPts val="0"/>
              </a:spcBef>
              <a:buNone/>
              <a:defRPr sz="1000"/>
            </a:lvl4pPr>
            <a:lvl5pPr marL="0" indent="0">
              <a:spcBef>
                <a:spcPts val="0"/>
              </a:spcBef>
              <a:buNone/>
              <a:defRPr sz="1000"/>
            </a:lvl5pPr>
            <a:lvl6pPr marL="0" indent="0">
              <a:spcBef>
                <a:spcPts val="0"/>
              </a:spcBef>
              <a:buNone/>
              <a:defRPr sz="1000"/>
            </a:lvl6pPr>
            <a:lvl7pPr marL="0" indent="0">
              <a:spcBef>
                <a:spcPts val="0"/>
              </a:spcBef>
              <a:buNone/>
              <a:defRPr sz="1000"/>
            </a:lvl7pPr>
            <a:lvl8pPr marL="0" indent="0">
              <a:spcBef>
                <a:spcPts val="0"/>
              </a:spcBef>
              <a:buNone/>
              <a:defRPr sz="1000"/>
            </a:lvl8pPr>
            <a:lvl9pPr marL="0" indent="0">
              <a:spcBef>
                <a:spcPts val="0"/>
              </a:spcBef>
              <a:buNone/>
              <a:defRPr sz="1000"/>
            </a:lvl9pPr>
          </a:lstStyle>
          <a:p>
            <a:pPr lvl="0"/>
            <a:r>
              <a:rPr lang="en-US"/>
              <a:t>Add source or notes</a:t>
            </a:r>
          </a:p>
        </p:txBody>
      </p:sp>
      <p:sp>
        <p:nvSpPr>
          <p:cNvPr id="10" name="Source 1">
            <a:extLst>
              <a:ext uri="{FF2B5EF4-FFF2-40B4-BE49-F238E27FC236}">
                <a16:creationId xmlns:a16="http://schemas.microsoft.com/office/drawing/2014/main" id="{AF5A387F-4A27-48FD-AC53-73730C70AECB}"/>
              </a:ext>
            </a:extLst>
          </p:cNvPr>
          <p:cNvSpPr>
            <a:spLocks noGrp="1"/>
          </p:cNvSpPr>
          <p:nvPr>
            <p:ph type="body" sz="quarter" idx="14" hasCustomPrompt="1"/>
          </p:nvPr>
        </p:nvSpPr>
        <p:spPr>
          <a:xfrm>
            <a:off x="347927" y="6723579"/>
            <a:ext cx="8352000" cy="144000"/>
          </a:xfrm>
          <a:noFill/>
        </p:spPr>
        <p:txBody>
          <a:bodyPr anchor="b" anchorCtr="0"/>
          <a:lstStyle>
            <a:lvl1pPr marL="0" indent="0">
              <a:spcBef>
                <a:spcPts val="0"/>
              </a:spcBef>
              <a:buNone/>
              <a:defRPr sz="1000"/>
            </a:lvl1pPr>
            <a:lvl2pPr marL="0" indent="0">
              <a:spcBef>
                <a:spcPts val="0"/>
              </a:spcBef>
              <a:buNone/>
              <a:defRPr sz="1000"/>
            </a:lvl2pPr>
            <a:lvl3pPr marL="0" indent="0">
              <a:spcBef>
                <a:spcPts val="0"/>
              </a:spcBef>
              <a:buNone/>
              <a:defRPr sz="1000"/>
            </a:lvl3pPr>
            <a:lvl4pPr marL="0" indent="0">
              <a:spcBef>
                <a:spcPts val="0"/>
              </a:spcBef>
              <a:buNone/>
              <a:defRPr sz="1000"/>
            </a:lvl4pPr>
            <a:lvl5pPr marL="0" indent="0">
              <a:spcBef>
                <a:spcPts val="0"/>
              </a:spcBef>
              <a:buNone/>
              <a:defRPr sz="1000"/>
            </a:lvl5pPr>
            <a:lvl6pPr marL="0" indent="0">
              <a:spcBef>
                <a:spcPts val="0"/>
              </a:spcBef>
              <a:buNone/>
              <a:defRPr sz="1000"/>
            </a:lvl6pPr>
            <a:lvl7pPr marL="0" indent="0">
              <a:spcBef>
                <a:spcPts val="0"/>
              </a:spcBef>
              <a:buNone/>
              <a:defRPr sz="1000"/>
            </a:lvl7pPr>
            <a:lvl8pPr marL="0" indent="0">
              <a:spcBef>
                <a:spcPts val="0"/>
              </a:spcBef>
              <a:buNone/>
              <a:defRPr sz="1000"/>
            </a:lvl8pPr>
            <a:lvl9pPr marL="0" indent="0">
              <a:spcBef>
                <a:spcPts val="0"/>
              </a:spcBef>
              <a:buNone/>
              <a:defRPr sz="1000"/>
            </a:lvl9pPr>
          </a:lstStyle>
          <a:p>
            <a:pPr lvl="0"/>
            <a:r>
              <a:rPr lang="en-US"/>
              <a:t>Add source or notes</a:t>
            </a:r>
          </a:p>
        </p:txBody>
      </p:sp>
      <p:sp>
        <p:nvSpPr>
          <p:cNvPr id="4" name="Content Placeholder 2">
            <a:extLst>
              <a:ext uri="{FF2B5EF4-FFF2-40B4-BE49-F238E27FC236}">
                <a16:creationId xmlns:a16="http://schemas.microsoft.com/office/drawing/2014/main" id="{1C2B7B30-7635-4053-B1F9-E86AA8F868BC}"/>
              </a:ext>
            </a:extLst>
          </p:cNvPr>
          <p:cNvSpPr>
            <a:spLocks noGrp="1"/>
          </p:cNvSpPr>
          <p:nvPr>
            <p:ph sz="half" idx="2"/>
          </p:nvPr>
        </p:nvSpPr>
        <p:spPr>
          <a:xfrm>
            <a:off x="9133199" y="1501197"/>
            <a:ext cx="3960000" cy="52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Content Placeholder 1">
            <a:extLst>
              <a:ext uri="{FF2B5EF4-FFF2-40B4-BE49-F238E27FC236}">
                <a16:creationId xmlns:a16="http://schemas.microsoft.com/office/drawing/2014/main" id="{A95987AD-7CA4-4676-AF39-FA61878E600D}"/>
              </a:ext>
            </a:extLst>
          </p:cNvPr>
          <p:cNvSpPr>
            <a:spLocks noGrp="1"/>
          </p:cNvSpPr>
          <p:nvPr>
            <p:ph sz="half" idx="1"/>
          </p:nvPr>
        </p:nvSpPr>
        <p:spPr>
          <a:xfrm>
            <a:off x="349250" y="1501197"/>
            <a:ext cx="8352000" cy="52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Subtitle">
            <a:extLst>
              <a:ext uri="{FF2B5EF4-FFF2-40B4-BE49-F238E27FC236}">
                <a16:creationId xmlns:a16="http://schemas.microsoft.com/office/drawing/2014/main" id="{7010D391-917F-4136-A93F-C105240E6C07}"/>
              </a:ext>
            </a:extLst>
          </p:cNvPr>
          <p:cNvSpPr>
            <a:spLocks noGrp="1"/>
          </p:cNvSpPr>
          <p:nvPr>
            <p:ph type="body" sz="quarter" idx="13" hasCustomPrompt="1"/>
          </p:nvPr>
        </p:nvSpPr>
        <p:spPr>
          <a:xfrm>
            <a:off x="349250" y="963614"/>
            <a:ext cx="12744000" cy="359999"/>
          </a:xfrm>
          <a:noFill/>
        </p:spPr>
        <p:txBody>
          <a:bodyPr/>
          <a:lstStyle>
            <a:lvl1pPr marL="0" indent="0">
              <a:lnSpc>
                <a:spcPct val="90000"/>
              </a:lnSpc>
              <a:spcBef>
                <a:spcPts val="0"/>
              </a:spcBef>
              <a:buNone/>
              <a:defRPr sz="2400">
                <a:solidFill>
                  <a:srgbClr val="28465F"/>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a:t>Add subtitle</a:t>
            </a:r>
          </a:p>
        </p:txBody>
      </p:sp>
      <p:sp>
        <p:nvSpPr>
          <p:cNvPr id="2" name="Title">
            <a:extLst>
              <a:ext uri="{FF2B5EF4-FFF2-40B4-BE49-F238E27FC236}">
                <a16:creationId xmlns:a16="http://schemas.microsoft.com/office/drawing/2014/main" id="{9B0E1B74-16B4-4983-81C8-62914998CFD9}"/>
              </a:ext>
            </a:extLst>
          </p:cNvPr>
          <p:cNvSpPr>
            <a:spLocks noGrp="1"/>
          </p:cNvSpPr>
          <p:nvPr>
            <p:ph type="title" hasCustomPrompt="1"/>
          </p:nvPr>
        </p:nvSpPr>
        <p:spPr>
          <a:xfrm>
            <a:off x="349199" y="349200"/>
            <a:ext cx="12744000" cy="539991"/>
          </a:xfrm>
        </p:spPr>
        <p:txBody>
          <a:bodyPr/>
          <a:lstStyle>
            <a:lvl1pPr>
              <a:defRPr/>
            </a:lvl1pPr>
          </a:lstStyle>
          <a:p>
            <a:r>
              <a:rPr lang="en-US"/>
              <a:t>Add title</a:t>
            </a:r>
            <a:endParaRPr lang="en-GB"/>
          </a:p>
        </p:txBody>
      </p:sp>
    </p:spTree>
    <p:extLst>
      <p:ext uri="{BB962C8B-B14F-4D97-AF65-F5344CB8AC3E}">
        <p14:creationId xmlns:p14="http://schemas.microsoft.com/office/powerpoint/2010/main" val="324840720"/>
      </p:ext>
    </p:extLst>
  </p:cSld>
  <p:clrMapOvr>
    <a:masterClrMapping/>
  </p:clrMapOvr>
  <p:extLst>
    <p:ext uri="{DCECCB84-F9BA-43D5-87BE-67443E8EF086}">
      <p15:sldGuideLst xmlns:p15="http://schemas.microsoft.com/office/powerpoint/2012/main">
        <p15:guide id="1" pos="219" userDrawn="1">
          <p15:clr>
            <a:srgbClr val="A4A3A4"/>
          </p15:clr>
        </p15:guide>
        <p15:guide id="2" orient="horz" pos="219" userDrawn="1">
          <p15:clr>
            <a:srgbClr val="A4A3A4"/>
          </p15:clr>
        </p15:guide>
        <p15:guide id="3" pos="8249" userDrawn="1">
          <p15:clr>
            <a:srgbClr val="A4A3A4"/>
          </p15:clr>
        </p15:guide>
        <p15:guide id="4" orient="horz" pos="561" userDrawn="1">
          <p15:clr>
            <a:srgbClr val="A4A3A4"/>
          </p15:clr>
        </p15:guide>
        <p15:guide id="5" orient="horz" pos="606" userDrawn="1">
          <p15:clr>
            <a:srgbClr val="A4A3A4"/>
          </p15:clr>
        </p15:guide>
        <p15:guide id="6" orient="horz" pos="834" userDrawn="1">
          <p15:clr>
            <a:srgbClr val="A4A3A4"/>
          </p15:clr>
        </p15:guide>
        <p15:guide id="7" orient="horz" pos="945" userDrawn="1">
          <p15:clr>
            <a:srgbClr val="A4A3A4"/>
          </p15:clr>
        </p15:guide>
        <p15:guide id="8" orient="horz" pos="4235" userDrawn="1">
          <p15:clr>
            <a:srgbClr val="A4A3A4"/>
          </p15:clr>
        </p15:guide>
        <p15:guide id="9" orient="horz" pos="4328" userDrawn="1">
          <p15:clr>
            <a:srgbClr val="A4A3A4"/>
          </p15:clr>
        </p15:guide>
        <p15:guide id="10" pos="5483" userDrawn="1">
          <p15:clr>
            <a:srgbClr val="A4A3A4"/>
          </p15:clr>
        </p15:guide>
        <p15:guide id="11" pos="5753" userDrawn="1">
          <p15:clr>
            <a:srgbClr val="A4A3A4"/>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Slide Number Placeholder">
            <a:extLst>
              <a:ext uri="{FF2B5EF4-FFF2-40B4-BE49-F238E27FC236}">
                <a16:creationId xmlns:a16="http://schemas.microsoft.com/office/drawing/2014/main" id="{03735391-746F-43CE-8533-822FDECA1464}"/>
              </a:ext>
            </a:extLst>
          </p:cNvPr>
          <p:cNvSpPr>
            <a:spLocks noGrp="1"/>
          </p:cNvSpPr>
          <p:nvPr>
            <p:ph type="sldNum" sz="quarter" idx="12"/>
          </p:nvPr>
        </p:nvSpPr>
        <p:spPr/>
        <p:txBody>
          <a:bodyPr/>
          <a:lstStyle/>
          <a:p>
            <a:fld id="{C30A1311-C316-4992-B31B-E2EB28E45515}" type="slidenum">
              <a:rPr lang="en-GB" smtClean="0"/>
              <a:t>‹#›</a:t>
            </a:fld>
            <a:endParaRPr lang="en-GB"/>
          </a:p>
        </p:txBody>
      </p:sp>
      <p:sp>
        <p:nvSpPr>
          <p:cNvPr id="6" name="Footer Placeholder">
            <a:extLst>
              <a:ext uri="{FF2B5EF4-FFF2-40B4-BE49-F238E27FC236}">
                <a16:creationId xmlns:a16="http://schemas.microsoft.com/office/drawing/2014/main" id="{663C73B5-A260-4311-AA85-BC1C139DBF08}"/>
              </a:ext>
            </a:extLst>
          </p:cNvPr>
          <p:cNvSpPr>
            <a:spLocks noGrp="1"/>
          </p:cNvSpPr>
          <p:nvPr>
            <p:ph type="ftr" sz="quarter" idx="11"/>
          </p:nvPr>
        </p:nvSpPr>
        <p:spPr/>
        <p:txBody>
          <a:bodyPr/>
          <a:lstStyle/>
          <a:p>
            <a:endParaRPr lang="en-GB"/>
          </a:p>
        </p:txBody>
      </p:sp>
      <p:sp>
        <p:nvSpPr>
          <p:cNvPr id="14" name="Source 3">
            <a:extLst>
              <a:ext uri="{FF2B5EF4-FFF2-40B4-BE49-F238E27FC236}">
                <a16:creationId xmlns:a16="http://schemas.microsoft.com/office/drawing/2014/main" id="{9AF500AB-0F59-4CF7-BEF2-6E30CAB127DD}"/>
              </a:ext>
            </a:extLst>
          </p:cNvPr>
          <p:cNvSpPr>
            <a:spLocks noGrp="1"/>
          </p:cNvSpPr>
          <p:nvPr>
            <p:ph type="body" sz="quarter" idx="17" hasCustomPrompt="1"/>
          </p:nvPr>
        </p:nvSpPr>
        <p:spPr>
          <a:xfrm>
            <a:off x="9133199" y="6723579"/>
            <a:ext cx="3960000" cy="144000"/>
          </a:xfrm>
          <a:noFill/>
        </p:spPr>
        <p:txBody>
          <a:bodyPr anchor="b" anchorCtr="0"/>
          <a:lstStyle>
            <a:lvl1pPr marL="0" indent="0">
              <a:spcBef>
                <a:spcPts val="0"/>
              </a:spcBef>
              <a:buNone/>
              <a:defRPr sz="1000"/>
            </a:lvl1pPr>
            <a:lvl2pPr marL="0" indent="0">
              <a:spcBef>
                <a:spcPts val="0"/>
              </a:spcBef>
              <a:buNone/>
              <a:defRPr sz="1000"/>
            </a:lvl2pPr>
            <a:lvl3pPr marL="0" indent="0">
              <a:spcBef>
                <a:spcPts val="0"/>
              </a:spcBef>
              <a:buNone/>
              <a:defRPr sz="1000"/>
            </a:lvl3pPr>
            <a:lvl4pPr marL="0" indent="0">
              <a:spcBef>
                <a:spcPts val="0"/>
              </a:spcBef>
              <a:buNone/>
              <a:defRPr sz="1000"/>
            </a:lvl4pPr>
            <a:lvl5pPr marL="0" indent="0">
              <a:spcBef>
                <a:spcPts val="0"/>
              </a:spcBef>
              <a:buNone/>
              <a:defRPr sz="1000"/>
            </a:lvl5pPr>
            <a:lvl6pPr marL="0" indent="0">
              <a:spcBef>
                <a:spcPts val="0"/>
              </a:spcBef>
              <a:buNone/>
              <a:defRPr sz="1000"/>
            </a:lvl6pPr>
            <a:lvl7pPr marL="0" indent="0">
              <a:spcBef>
                <a:spcPts val="0"/>
              </a:spcBef>
              <a:buNone/>
              <a:defRPr sz="1000"/>
            </a:lvl7pPr>
            <a:lvl8pPr marL="0" indent="0">
              <a:spcBef>
                <a:spcPts val="0"/>
              </a:spcBef>
              <a:buNone/>
              <a:defRPr sz="1000"/>
            </a:lvl8pPr>
            <a:lvl9pPr marL="0" indent="0">
              <a:spcBef>
                <a:spcPts val="0"/>
              </a:spcBef>
              <a:buNone/>
              <a:defRPr sz="1000"/>
            </a:lvl9pPr>
          </a:lstStyle>
          <a:p>
            <a:pPr lvl="0"/>
            <a:r>
              <a:rPr lang="en-US"/>
              <a:t>Add source or notes</a:t>
            </a:r>
          </a:p>
        </p:txBody>
      </p:sp>
      <p:sp>
        <p:nvSpPr>
          <p:cNvPr id="11" name="Source 2">
            <a:extLst>
              <a:ext uri="{FF2B5EF4-FFF2-40B4-BE49-F238E27FC236}">
                <a16:creationId xmlns:a16="http://schemas.microsoft.com/office/drawing/2014/main" id="{33C6A89A-DEEE-407D-8F94-1BAA0FC73BC1}"/>
              </a:ext>
            </a:extLst>
          </p:cNvPr>
          <p:cNvSpPr>
            <a:spLocks noGrp="1"/>
          </p:cNvSpPr>
          <p:nvPr>
            <p:ph type="body" sz="quarter" idx="15" hasCustomPrompt="1"/>
          </p:nvPr>
        </p:nvSpPr>
        <p:spPr>
          <a:xfrm>
            <a:off x="4741612" y="6723579"/>
            <a:ext cx="3960000" cy="144000"/>
          </a:xfrm>
          <a:noFill/>
        </p:spPr>
        <p:txBody>
          <a:bodyPr anchor="b" anchorCtr="0"/>
          <a:lstStyle>
            <a:lvl1pPr marL="0" indent="0">
              <a:spcBef>
                <a:spcPts val="0"/>
              </a:spcBef>
              <a:buNone/>
              <a:defRPr sz="1000"/>
            </a:lvl1pPr>
            <a:lvl2pPr marL="0" indent="0">
              <a:spcBef>
                <a:spcPts val="0"/>
              </a:spcBef>
              <a:buNone/>
              <a:defRPr sz="1000"/>
            </a:lvl2pPr>
            <a:lvl3pPr marL="0" indent="0">
              <a:spcBef>
                <a:spcPts val="0"/>
              </a:spcBef>
              <a:buNone/>
              <a:defRPr sz="1000"/>
            </a:lvl3pPr>
            <a:lvl4pPr marL="0" indent="0">
              <a:spcBef>
                <a:spcPts val="0"/>
              </a:spcBef>
              <a:buNone/>
              <a:defRPr sz="1000"/>
            </a:lvl4pPr>
            <a:lvl5pPr marL="0" indent="0">
              <a:spcBef>
                <a:spcPts val="0"/>
              </a:spcBef>
              <a:buNone/>
              <a:defRPr sz="1000"/>
            </a:lvl5pPr>
            <a:lvl6pPr marL="0" indent="0">
              <a:spcBef>
                <a:spcPts val="0"/>
              </a:spcBef>
              <a:buNone/>
              <a:defRPr sz="1000"/>
            </a:lvl6pPr>
            <a:lvl7pPr marL="0" indent="0">
              <a:spcBef>
                <a:spcPts val="0"/>
              </a:spcBef>
              <a:buNone/>
              <a:defRPr sz="1000"/>
            </a:lvl7pPr>
            <a:lvl8pPr marL="0" indent="0">
              <a:spcBef>
                <a:spcPts val="0"/>
              </a:spcBef>
              <a:buNone/>
              <a:defRPr sz="1000"/>
            </a:lvl8pPr>
            <a:lvl9pPr marL="0" indent="0">
              <a:spcBef>
                <a:spcPts val="0"/>
              </a:spcBef>
              <a:buNone/>
              <a:defRPr sz="1000"/>
            </a:lvl9pPr>
          </a:lstStyle>
          <a:p>
            <a:pPr lvl="0"/>
            <a:r>
              <a:rPr lang="en-US"/>
              <a:t>Add source or notes</a:t>
            </a:r>
          </a:p>
        </p:txBody>
      </p:sp>
      <p:sp>
        <p:nvSpPr>
          <p:cNvPr id="10" name="Source 1">
            <a:extLst>
              <a:ext uri="{FF2B5EF4-FFF2-40B4-BE49-F238E27FC236}">
                <a16:creationId xmlns:a16="http://schemas.microsoft.com/office/drawing/2014/main" id="{AF5A387F-4A27-48FD-AC53-73730C70AECB}"/>
              </a:ext>
            </a:extLst>
          </p:cNvPr>
          <p:cNvSpPr>
            <a:spLocks noGrp="1"/>
          </p:cNvSpPr>
          <p:nvPr>
            <p:ph type="body" sz="quarter" idx="14" hasCustomPrompt="1"/>
          </p:nvPr>
        </p:nvSpPr>
        <p:spPr>
          <a:xfrm>
            <a:off x="347927" y="6723579"/>
            <a:ext cx="3960000" cy="144000"/>
          </a:xfrm>
          <a:noFill/>
        </p:spPr>
        <p:txBody>
          <a:bodyPr anchor="b" anchorCtr="0"/>
          <a:lstStyle>
            <a:lvl1pPr marL="0" indent="0">
              <a:spcBef>
                <a:spcPts val="0"/>
              </a:spcBef>
              <a:buNone/>
              <a:defRPr sz="1000"/>
            </a:lvl1pPr>
            <a:lvl2pPr marL="0" indent="0">
              <a:spcBef>
                <a:spcPts val="0"/>
              </a:spcBef>
              <a:buNone/>
              <a:defRPr sz="1000"/>
            </a:lvl2pPr>
            <a:lvl3pPr marL="0" indent="0">
              <a:spcBef>
                <a:spcPts val="0"/>
              </a:spcBef>
              <a:buNone/>
              <a:defRPr sz="1000"/>
            </a:lvl3pPr>
            <a:lvl4pPr marL="0" indent="0">
              <a:spcBef>
                <a:spcPts val="0"/>
              </a:spcBef>
              <a:buNone/>
              <a:defRPr sz="1000"/>
            </a:lvl4pPr>
            <a:lvl5pPr marL="0" indent="0">
              <a:spcBef>
                <a:spcPts val="0"/>
              </a:spcBef>
              <a:buNone/>
              <a:defRPr sz="1000"/>
            </a:lvl5pPr>
            <a:lvl6pPr marL="0" indent="0">
              <a:spcBef>
                <a:spcPts val="0"/>
              </a:spcBef>
              <a:buNone/>
              <a:defRPr sz="1000"/>
            </a:lvl6pPr>
            <a:lvl7pPr marL="0" indent="0">
              <a:spcBef>
                <a:spcPts val="0"/>
              </a:spcBef>
              <a:buNone/>
              <a:defRPr sz="1000"/>
            </a:lvl7pPr>
            <a:lvl8pPr marL="0" indent="0">
              <a:spcBef>
                <a:spcPts val="0"/>
              </a:spcBef>
              <a:buNone/>
              <a:defRPr sz="1000"/>
            </a:lvl8pPr>
            <a:lvl9pPr marL="0" indent="0">
              <a:spcBef>
                <a:spcPts val="0"/>
              </a:spcBef>
              <a:buNone/>
              <a:defRPr sz="1000"/>
            </a:lvl9pPr>
          </a:lstStyle>
          <a:p>
            <a:pPr lvl="0"/>
            <a:r>
              <a:rPr lang="en-US"/>
              <a:t>Add source or notes</a:t>
            </a:r>
          </a:p>
        </p:txBody>
      </p:sp>
      <p:sp>
        <p:nvSpPr>
          <p:cNvPr id="9" name="Content Placeholder 3">
            <a:extLst>
              <a:ext uri="{FF2B5EF4-FFF2-40B4-BE49-F238E27FC236}">
                <a16:creationId xmlns:a16="http://schemas.microsoft.com/office/drawing/2014/main" id="{05C76C81-0E0A-4F50-A02C-34CC76C54775}"/>
              </a:ext>
            </a:extLst>
          </p:cNvPr>
          <p:cNvSpPr>
            <a:spLocks noGrp="1"/>
          </p:cNvSpPr>
          <p:nvPr>
            <p:ph sz="quarter" idx="16"/>
          </p:nvPr>
        </p:nvSpPr>
        <p:spPr>
          <a:xfrm>
            <a:off x="9133973" y="1501775"/>
            <a:ext cx="3960000" cy="52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2">
            <a:extLst>
              <a:ext uri="{FF2B5EF4-FFF2-40B4-BE49-F238E27FC236}">
                <a16:creationId xmlns:a16="http://schemas.microsoft.com/office/drawing/2014/main" id="{1C2B7B30-7635-4053-B1F9-E86AA8F868BC}"/>
              </a:ext>
            </a:extLst>
          </p:cNvPr>
          <p:cNvSpPr>
            <a:spLocks noGrp="1"/>
          </p:cNvSpPr>
          <p:nvPr>
            <p:ph sz="half" idx="2"/>
          </p:nvPr>
        </p:nvSpPr>
        <p:spPr>
          <a:xfrm>
            <a:off x="4741612" y="1501197"/>
            <a:ext cx="3960000" cy="52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Content Placeholder 1">
            <a:extLst>
              <a:ext uri="{FF2B5EF4-FFF2-40B4-BE49-F238E27FC236}">
                <a16:creationId xmlns:a16="http://schemas.microsoft.com/office/drawing/2014/main" id="{A95987AD-7CA4-4676-AF39-FA61878E600D}"/>
              </a:ext>
            </a:extLst>
          </p:cNvPr>
          <p:cNvSpPr>
            <a:spLocks noGrp="1"/>
          </p:cNvSpPr>
          <p:nvPr>
            <p:ph sz="half" idx="1"/>
          </p:nvPr>
        </p:nvSpPr>
        <p:spPr>
          <a:xfrm>
            <a:off x="349250" y="1501197"/>
            <a:ext cx="3960000" cy="52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Subtitle">
            <a:extLst>
              <a:ext uri="{FF2B5EF4-FFF2-40B4-BE49-F238E27FC236}">
                <a16:creationId xmlns:a16="http://schemas.microsoft.com/office/drawing/2014/main" id="{7010D391-917F-4136-A93F-C105240E6C07}"/>
              </a:ext>
            </a:extLst>
          </p:cNvPr>
          <p:cNvSpPr>
            <a:spLocks noGrp="1"/>
          </p:cNvSpPr>
          <p:nvPr>
            <p:ph type="body" sz="quarter" idx="13" hasCustomPrompt="1"/>
          </p:nvPr>
        </p:nvSpPr>
        <p:spPr>
          <a:xfrm>
            <a:off x="349250" y="963614"/>
            <a:ext cx="12744000" cy="359999"/>
          </a:xfrm>
          <a:noFill/>
        </p:spPr>
        <p:txBody>
          <a:bodyPr/>
          <a:lstStyle>
            <a:lvl1pPr marL="0" indent="0">
              <a:lnSpc>
                <a:spcPct val="90000"/>
              </a:lnSpc>
              <a:spcBef>
                <a:spcPts val="0"/>
              </a:spcBef>
              <a:buNone/>
              <a:defRPr sz="2400">
                <a:solidFill>
                  <a:srgbClr val="28465F"/>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a:t>Add subtitle</a:t>
            </a:r>
          </a:p>
        </p:txBody>
      </p:sp>
      <p:sp>
        <p:nvSpPr>
          <p:cNvPr id="2" name="Title">
            <a:extLst>
              <a:ext uri="{FF2B5EF4-FFF2-40B4-BE49-F238E27FC236}">
                <a16:creationId xmlns:a16="http://schemas.microsoft.com/office/drawing/2014/main" id="{9B0E1B74-16B4-4983-81C8-62914998CFD9}"/>
              </a:ext>
            </a:extLst>
          </p:cNvPr>
          <p:cNvSpPr>
            <a:spLocks noGrp="1"/>
          </p:cNvSpPr>
          <p:nvPr>
            <p:ph type="title" hasCustomPrompt="1"/>
          </p:nvPr>
        </p:nvSpPr>
        <p:spPr>
          <a:xfrm>
            <a:off x="349199" y="349200"/>
            <a:ext cx="12744000" cy="539991"/>
          </a:xfrm>
        </p:spPr>
        <p:txBody>
          <a:bodyPr/>
          <a:lstStyle>
            <a:lvl1pPr>
              <a:defRPr/>
            </a:lvl1pPr>
          </a:lstStyle>
          <a:p>
            <a:r>
              <a:rPr lang="en-US"/>
              <a:t>Add title</a:t>
            </a:r>
            <a:endParaRPr lang="en-GB"/>
          </a:p>
        </p:txBody>
      </p:sp>
    </p:spTree>
    <p:extLst>
      <p:ext uri="{BB962C8B-B14F-4D97-AF65-F5344CB8AC3E}">
        <p14:creationId xmlns:p14="http://schemas.microsoft.com/office/powerpoint/2010/main" val="1232153960"/>
      </p:ext>
    </p:extLst>
  </p:cSld>
  <p:clrMapOvr>
    <a:masterClrMapping/>
  </p:clrMapOvr>
  <p:extLst>
    <p:ext uri="{DCECCB84-F9BA-43D5-87BE-67443E8EF086}">
      <p15:sldGuideLst xmlns:p15="http://schemas.microsoft.com/office/powerpoint/2012/main">
        <p15:guide id="1" pos="219" userDrawn="1">
          <p15:clr>
            <a:srgbClr val="A4A3A4"/>
          </p15:clr>
        </p15:guide>
        <p15:guide id="2" pos="2715" userDrawn="1">
          <p15:clr>
            <a:srgbClr val="A4A3A4"/>
          </p15:clr>
        </p15:guide>
        <p15:guide id="3" pos="2987" userDrawn="1">
          <p15:clr>
            <a:srgbClr val="A4A3A4"/>
          </p15:clr>
        </p15:guide>
        <p15:guide id="4" pos="5483" userDrawn="1">
          <p15:clr>
            <a:srgbClr val="A4A3A4"/>
          </p15:clr>
        </p15:guide>
        <p15:guide id="5" pos="5753" userDrawn="1">
          <p15:clr>
            <a:srgbClr val="A4A3A4"/>
          </p15:clr>
        </p15:guide>
        <p15:guide id="6" pos="8249" userDrawn="1">
          <p15:clr>
            <a:srgbClr val="A4A3A4"/>
          </p15:clr>
        </p15:guide>
        <p15:guide id="7" orient="horz" pos="219" userDrawn="1">
          <p15:clr>
            <a:srgbClr val="A4A3A4"/>
          </p15:clr>
        </p15:guide>
        <p15:guide id="8" orient="horz" pos="561" userDrawn="1">
          <p15:clr>
            <a:srgbClr val="A4A3A4"/>
          </p15:clr>
        </p15:guide>
        <p15:guide id="9" orient="horz" pos="606" userDrawn="1">
          <p15:clr>
            <a:srgbClr val="A4A3A4"/>
          </p15:clr>
        </p15:guide>
        <p15:guide id="10" orient="horz" pos="834" userDrawn="1">
          <p15:clr>
            <a:srgbClr val="A4A3A4"/>
          </p15:clr>
        </p15:guide>
        <p15:guide id="11" orient="horz" pos="945" userDrawn="1">
          <p15:clr>
            <a:srgbClr val="A4A3A4"/>
          </p15:clr>
        </p15:guide>
        <p15:guide id="12" orient="horz" pos="4235" userDrawn="1">
          <p15:clr>
            <a:srgbClr val="A4A3A4"/>
          </p15:clr>
        </p15:guide>
        <p15:guide id="13" orient="horz" pos="4328" userDrawn="1">
          <p15:clr>
            <a:srgbClr val="A4A3A4"/>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our (Vertical) Content">
    <p:spTree>
      <p:nvGrpSpPr>
        <p:cNvPr id="1" name=""/>
        <p:cNvGrpSpPr/>
        <p:nvPr/>
      </p:nvGrpSpPr>
      <p:grpSpPr>
        <a:xfrm>
          <a:off x="0" y="0"/>
          <a:ext cx="0" cy="0"/>
          <a:chOff x="0" y="0"/>
          <a:chExt cx="0" cy="0"/>
        </a:xfrm>
      </p:grpSpPr>
      <p:sp>
        <p:nvSpPr>
          <p:cNvPr id="7" name="Slide Number Placeholder">
            <a:extLst>
              <a:ext uri="{FF2B5EF4-FFF2-40B4-BE49-F238E27FC236}">
                <a16:creationId xmlns:a16="http://schemas.microsoft.com/office/drawing/2014/main" id="{03735391-746F-43CE-8533-822FDECA1464}"/>
              </a:ext>
            </a:extLst>
          </p:cNvPr>
          <p:cNvSpPr>
            <a:spLocks noGrp="1"/>
          </p:cNvSpPr>
          <p:nvPr>
            <p:ph type="sldNum" sz="quarter" idx="12"/>
          </p:nvPr>
        </p:nvSpPr>
        <p:spPr/>
        <p:txBody>
          <a:bodyPr/>
          <a:lstStyle/>
          <a:p>
            <a:fld id="{C30A1311-C316-4992-B31B-E2EB28E45515}" type="slidenum">
              <a:rPr lang="en-GB" smtClean="0"/>
              <a:t>‹#›</a:t>
            </a:fld>
            <a:endParaRPr lang="en-GB"/>
          </a:p>
        </p:txBody>
      </p:sp>
      <p:sp>
        <p:nvSpPr>
          <p:cNvPr id="6" name="Footer Placeholder">
            <a:extLst>
              <a:ext uri="{FF2B5EF4-FFF2-40B4-BE49-F238E27FC236}">
                <a16:creationId xmlns:a16="http://schemas.microsoft.com/office/drawing/2014/main" id="{663C73B5-A260-4311-AA85-BC1C139DBF08}"/>
              </a:ext>
            </a:extLst>
          </p:cNvPr>
          <p:cNvSpPr>
            <a:spLocks noGrp="1"/>
          </p:cNvSpPr>
          <p:nvPr>
            <p:ph type="ftr" sz="quarter" idx="11"/>
          </p:nvPr>
        </p:nvSpPr>
        <p:spPr/>
        <p:txBody>
          <a:bodyPr/>
          <a:lstStyle/>
          <a:p>
            <a:endParaRPr lang="en-GB"/>
          </a:p>
        </p:txBody>
      </p:sp>
      <p:sp>
        <p:nvSpPr>
          <p:cNvPr id="38" name="Source 4">
            <a:extLst>
              <a:ext uri="{FF2B5EF4-FFF2-40B4-BE49-F238E27FC236}">
                <a16:creationId xmlns:a16="http://schemas.microsoft.com/office/drawing/2014/main" id="{93FCA76E-BF39-4861-8BCC-B4286DB439F3}"/>
              </a:ext>
            </a:extLst>
          </p:cNvPr>
          <p:cNvSpPr>
            <a:spLocks noGrp="1"/>
          </p:cNvSpPr>
          <p:nvPr>
            <p:ph type="body" sz="quarter" idx="19" hasCustomPrompt="1"/>
          </p:nvPr>
        </p:nvSpPr>
        <p:spPr>
          <a:xfrm>
            <a:off x="10231199" y="6723579"/>
            <a:ext cx="2862000" cy="144000"/>
          </a:xfrm>
          <a:noFill/>
        </p:spPr>
        <p:txBody>
          <a:bodyPr anchor="b" anchorCtr="0"/>
          <a:lstStyle>
            <a:lvl1pPr marL="0" indent="0">
              <a:spcBef>
                <a:spcPts val="0"/>
              </a:spcBef>
              <a:buNone/>
              <a:defRPr sz="1000"/>
            </a:lvl1pPr>
            <a:lvl2pPr marL="0" indent="0">
              <a:spcBef>
                <a:spcPts val="0"/>
              </a:spcBef>
              <a:buNone/>
              <a:defRPr sz="1000"/>
            </a:lvl2pPr>
            <a:lvl3pPr marL="0" indent="0">
              <a:spcBef>
                <a:spcPts val="0"/>
              </a:spcBef>
              <a:buNone/>
              <a:defRPr sz="1000"/>
            </a:lvl3pPr>
            <a:lvl4pPr marL="0" indent="0">
              <a:spcBef>
                <a:spcPts val="0"/>
              </a:spcBef>
              <a:buNone/>
              <a:defRPr sz="1000"/>
            </a:lvl4pPr>
            <a:lvl5pPr marL="0" indent="0">
              <a:spcBef>
                <a:spcPts val="0"/>
              </a:spcBef>
              <a:buNone/>
              <a:defRPr sz="1000"/>
            </a:lvl5pPr>
            <a:lvl6pPr marL="0" indent="0">
              <a:spcBef>
                <a:spcPts val="0"/>
              </a:spcBef>
              <a:buNone/>
              <a:defRPr sz="1000"/>
            </a:lvl6pPr>
            <a:lvl7pPr marL="0" indent="0">
              <a:spcBef>
                <a:spcPts val="0"/>
              </a:spcBef>
              <a:buNone/>
              <a:defRPr sz="1000"/>
            </a:lvl7pPr>
            <a:lvl8pPr marL="0" indent="0">
              <a:spcBef>
                <a:spcPts val="0"/>
              </a:spcBef>
              <a:buNone/>
              <a:defRPr sz="1000"/>
            </a:lvl8pPr>
            <a:lvl9pPr marL="0" indent="0">
              <a:spcBef>
                <a:spcPts val="0"/>
              </a:spcBef>
              <a:buNone/>
              <a:defRPr sz="1000"/>
            </a:lvl9pPr>
          </a:lstStyle>
          <a:p>
            <a:pPr lvl="0"/>
            <a:r>
              <a:rPr lang="en-US"/>
              <a:t>Add source or notes</a:t>
            </a:r>
          </a:p>
        </p:txBody>
      </p:sp>
      <p:sp>
        <p:nvSpPr>
          <p:cNvPr id="14" name="Source 3">
            <a:extLst>
              <a:ext uri="{FF2B5EF4-FFF2-40B4-BE49-F238E27FC236}">
                <a16:creationId xmlns:a16="http://schemas.microsoft.com/office/drawing/2014/main" id="{9AF500AB-0F59-4CF7-BEF2-6E30CAB127DD}"/>
              </a:ext>
            </a:extLst>
          </p:cNvPr>
          <p:cNvSpPr>
            <a:spLocks noGrp="1"/>
          </p:cNvSpPr>
          <p:nvPr>
            <p:ph type="body" sz="quarter" idx="17" hasCustomPrompt="1"/>
          </p:nvPr>
        </p:nvSpPr>
        <p:spPr>
          <a:xfrm>
            <a:off x="6937215" y="6723579"/>
            <a:ext cx="2862000" cy="144000"/>
          </a:xfrm>
          <a:noFill/>
        </p:spPr>
        <p:txBody>
          <a:bodyPr anchor="b" anchorCtr="0"/>
          <a:lstStyle>
            <a:lvl1pPr marL="0" indent="0">
              <a:spcBef>
                <a:spcPts val="0"/>
              </a:spcBef>
              <a:buNone/>
              <a:defRPr sz="1000"/>
            </a:lvl1pPr>
            <a:lvl2pPr marL="0" indent="0">
              <a:spcBef>
                <a:spcPts val="0"/>
              </a:spcBef>
              <a:buNone/>
              <a:defRPr sz="1000"/>
            </a:lvl2pPr>
            <a:lvl3pPr marL="0" indent="0">
              <a:spcBef>
                <a:spcPts val="0"/>
              </a:spcBef>
              <a:buNone/>
              <a:defRPr sz="1000"/>
            </a:lvl3pPr>
            <a:lvl4pPr marL="0" indent="0">
              <a:spcBef>
                <a:spcPts val="0"/>
              </a:spcBef>
              <a:buNone/>
              <a:defRPr sz="1000"/>
            </a:lvl4pPr>
            <a:lvl5pPr marL="0" indent="0">
              <a:spcBef>
                <a:spcPts val="0"/>
              </a:spcBef>
              <a:buNone/>
              <a:defRPr sz="1000"/>
            </a:lvl5pPr>
            <a:lvl6pPr marL="0" indent="0">
              <a:spcBef>
                <a:spcPts val="0"/>
              </a:spcBef>
              <a:buNone/>
              <a:defRPr sz="1000"/>
            </a:lvl6pPr>
            <a:lvl7pPr marL="0" indent="0">
              <a:spcBef>
                <a:spcPts val="0"/>
              </a:spcBef>
              <a:buNone/>
              <a:defRPr sz="1000"/>
            </a:lvl7pPr>
            <a:lvl8pPr marL="0" indent="0">
              <a:spcBef>
                <a:spcPts val="0"/>
              </a:spcBef>
              <a:buNone/>
              <a:defRPr sz="1000"/>
            </a:lvl8pPr>
            <a:lvl9pPr marL="0" indent="0">
              <a:spcBef>
                <a:spcPts val="0"/>
              </a:spcBef>
              <a:buNone/>
              <a:defRPr sz="1000"/>
            </a:lvl9pPr>
          </a:lstStyle>
          <a:p>
            <a:pPr lvl="0"/>
            <a:r>
              <a:rPr lang="en-US"/>
              <a:t>Add source or notes</a:t>
            </a:r>
          </a:p>
        </p:txBody>
      </p:sp>
      <p:sp>
        <p:nvSpPr>
          <p:cNvPr id="11" name="Source 2">
            <a:extLst>
              <a:ext uri="{FF2B5EF4-FFF2-40B4-BE49-F238E27FC236}">
                <a16:creationId xmlns:a16="http://schemas.microsoft.com/office/drawing/2014/main" id="{33C6A89A-DEEE-407D-8F94-1BAA0FC73BC1}"/>
              </a:ext>
            </a:extLst>
          </p:cNvPr>
          <p:cNvSpPr>
            <a:spLocks noGrp="1"/>
          </p:cNvSpPr>
          <p:nvPr>
            <p:ph type="body" sz="quarter" idx="15" hasCustomPrompt="1"/>
          </p:nvPr>
        </p:nvSpPr>
        <p:spPr>
          <a:xfrm>
            <a:off x="3643233" y="6723579"/>
            <a:ext cx="2862000" cy="144000"/>
          </a:xfrm>
          <a:noFill/>
        </p:spPr>
        <p:txBody>
          <a:bodyPr anchor="b" anchorCtr="0"/>
          <a:lstStyle>
            <a:lvl1pPr marL="0" indent="0">
              <a:spcBef>
                <a:spcPts val="0"/>
              </a:spcBef>
              <a:buNone/>
              <a:defRPr sz="1000"/>
            </a:lvl1pPr>
            <a:lvl2pPr marL="0" indent="0">
              <a:spcBef>
                <a:spcPts val="0"/>
              </a:spcBef>
              <a:buNone/>
              <a:defRPr sz="1000"/>
            </a:lvl2pPr>
            <a:lvl3pPr marL="0" indent="0">
              <a:spcBef>
                <a:spcPts val="0"/>
              </a:spcBef>
              <a:buNone/>
              <a:defRPr sz="1000"/>
            </a:lvl3pPr>
            <a:lvl4pPr marL="0" indent="0">
              <a:spcBef>
                <a:spcPts val="0"/>
              </a:spcBef>
              <a:buNone/>
              <a:defRPr sz="1000"/>
            </a:lvl4pPr>
            <a:lvl5pPr marL="0" indent="0">
              <a:spcBef>
                <a:spcPts val="0"/>
              </a:spcBef>
              <a:buNone/>
              <a:defRPr sz="1000"/>
            </a:lvl5pPr>
            <a:lvl6pPr marL="0" indent="0">
              <a:spcBef>
                <a:spcPts val="0"/>
              </a:spcBef>
              <a:buNone/>
              <a:defRPr sz="1000"/>
            </a:lvl6pPr>
            <a:lvl7pPr marL="0" indent="0">
              <a:spcBef>
                <a:spcPts val="0"/>
              </a:spcBef>
              <a:buNone/>
              <a:defRPr sz="1000"/>
            </a:lvl7pPr>
            <a:lvl8pPr marL="0" indent="0">
              <a:spcBef>
                <a:spcPts val="0"/>
              </a:spcBef>
              <a:buNone/>
              <a:defRPr sz="1000"/>
            </a:lvl8pPr>
            <a:lvl9pPr marL="0" indent="0">
              <a:spcBef>
                <a:spcPts val="0"/>
              </a:spcBef>
              <a:buNone/>
              <a:defRPr sz="1000"/>
            </a:lvl9pPr>
          </a:lstStyle>
          <a:p>
            <a:pPr lvl="0"/>
            <a:r>
              <a:rPr lang="en-US"/>
              <a:t>Add source or notes</a:t>
            </a:r>
          </a:p>
        </p:txBody>
      </p:sp>
      <p:sp>
        <p:nvSpPr>
          <p:cNvPr id="10" name="Source 1">
            <a:extLst>
              <a:ext uri="{FF2B5EF4-FFF2-40B4-BE49-F238E27FC236}">
                <a16:creationId xmlns:a16="http://schemas.microsoft.com/office/drawing/2014/main" id="{AF5A387F-4A27-48FD-AC53-73730C70AECB}"/>
              </a:ext>
            </a:extLst>
          </p:cNvPr>
          <p:cNvSpPr>
            <a:spLocks noGrp="1"/>
          </p:cNvSpPr>
          <p:nvPr>
            <p:ph type="body" sz="quarter" idx="14" hasCustomPrompt="1"/>
          </p:nvPr>
        </p:nvSpPr>
        <p:spPr>
          <a:xfrm>
            <a:off x="347927" y="6723579"/>
            <a:ext cx="2862000" cy="144000"/>
          </a:xfrm>
          <a:noFill/>
        </p:spPr>
        <p:txBody>
          <a:bodyPr anchor="b" anchorCtr="0"/>
          <a:lstStyle>
            <a:lvl1pPr marL="0" indent="0">
              <a:spcBef>
                <a:spcPts val="0"/>
              </a:spcBef>
              <a:buNone/>
              <a:defRPr sz="1000"/>
            </a:lvl1pPr>
            <a:lvl2pPr marL="0" indent="0">
              <a:spcBef>
                <a:spcPts val="0"/>
              </a:spcBef>
              <a:buNone/>
              <a:defRPr sz="1000"/>
            </a:lvl2pPr>
            <a:lvl3pPr marL="0" indent="0">
              <a:spcBef>
                <a:spcPts val="0"/>
              </a:spcBef>
              <a:buNone/>
              <a:defRPr sz="1000"/>
            </a:lvl3pPr>
            <a:lvl4pPr marL="0" indent="0">
              <a:spcBef>
                <a:spcPts val="0"/>
              </a:spcBef>
              <a:buNone/>
              <a:defRPr sz="1000"/>
            </a:lvl4pPr>
            <a:lvl5pPr marL="0" indent="0">
              <a:spcBef>
                <a:spcPts val="0"/>
              </a:spcBef>
              <a:buNone/>
              <a:defRPr sz="1000"/>
            </a:lvl5pPr>
            <a:lvl6pPr marL="0" indent="0">
              <a:spcBef>
                <a:spcPts val="0"/>
              </a:spcBef>
              <a:buNone/>
              <a:defRPr sz="1000"/>
            </a:lvl6pPr>
            <a:lvl7pPr marL="0" indent="0">
              <a:spcBef>
                <a:spcPts val="0"/>
              </a:spcBef>
              <a:buNone/>
              <a:defRPr sz="1000"/>
            </a:lvl7pPr>
            <a:lvl8pPr marL="0" indent="0">
              <a:spcBef>
                <a:spcPts val="0"/>
              </a:spcBef>
              <a:buNone/>
              <a:defRPr sz="1000"/>
            </a:lvl8pPr>
            <a:lvl9pPr marL="0" indent="0">
              <a:spcBef>
                <a:spcPts val="0"/>
              </a:spcBef>
              <a:buNone/>
              <a:defRPr sz="1000"/>
            </a:lvl9pPr>
          </a:lstStyle>
          <a:p>
            <a:pPr lvl="0"/>
            <a:r>
              <a:rPr lang="en-US"/>
              <a:t>Add source or notes</a:t>
            </a:r>
          </a:p>
        </p:txBody>
      </p:sp>
      <p:sp>
        <p:nvSpPr>
          <p:cNvPr id="12" name="Content Placeholder 4">
            <a:extLst>
              <a:ext uri="{FF2B5EF4-FFF2-40B4-BE49-F238E27FC236}">
                <a16:creationId xmlns:a16="http://schemas.microsoft.com/office/drawing/2014/main" id="{868C36E9-E34A-4383-BDA9-E484B0B50FC3}"/>
              </a:ext>
            </a:extLst>
          </p:cNvPr>
          <p:cNvSpPr>
            <a:spLocks noGrp="1"/>
          </p:cNvSpPr>
          <p:nvPr>
            <p:ph sz="quarter" idx="18"/>
          </p:nvPr>
        </p:nvSpPr>
        <p:spPr>
          <a:xfrm>
            <a:off x="10231199" y="1501775"/>
            <a:ext cx="2862000" cy="5219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3">
            <a:extLst>
              <a:ext uri="{FF2B5EF4-FFF2-40B4-BE49-F238E27FC236}">
                <a16:creationId xmlns:a16="http://schemas.microsoft.com/office/drawing/2014/main" id="{05C76C81-0E0A-4F50-A02C-34CC76C54775}"/>
              </a:ext>
            </a:extLst>
          </p:cNvPr>
          <p:cNvSpPr>
            <a:spLocks noGrp="1"/>
          </p:cNvSpPr>
          <p:nvPr>
            <p:ph sz="quarter" idx="16"/>
          </p:nvPr>
        </p:nvSpPr>
        <p:spPr>
          <a:xfrm>
            <a:off x="6937215" y="1501775"/>
            <a:ext cx="2862000" cy="52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2">
            <a:extLst>
              <a:ext uri="{FF2B5EF4-FFF2-40B4-BE49-F238E27FC236}">
                <a16:creationId xmlns:a16="http://schemas.microsoft.com/office/drawing/2014/main" id="{1C2B7B30-7635-4053-B1F9-E86AA8F868BC}"/>
              </a:ext>
            </a:extLst>
          </p:cNvPr>
          <p:cNvSpPr>
            <a:spLocks noGrp="1"/>
          </p:cNvSpPr>
          <p:nvPr>
            <p:ph sz="half" idx="2"/>
          </p:nvPr>
        </p:nvSpPr>
        <p:spPr>
          <a:xfrm>
            <a:off x="3643233" y="1501197"/>
            <a:ext cx="2862000" cy="52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Content Placeholder 1">
            <a:extLst>
              <a:ext uri="{FF2B5EF4-FFF2-40B4-BE49-F238E27FC236}">
                <a16:creationId xmlns:a16="http://schemas.microsoft.com/office/drawing/2014/main" id="{A95987AD-7CA4-4676-AF39-FA61878E600D}"/>
              </a:ext>
            </a:extLst>
          </p:cNvPr>
          <p:cNvSpPr>
            <a:spLocks noGrp="1"/>
          </p:cNvSpPr>
          <p:nvPr>
            <p:ph sz="half" idx="1"/>
          </p:nvPr>
        </p:nvSpPr>
        <p:spPr>
          <a:xfrm>
            <a:off x="349250" y="1501197"/>
            <a:ext cx="2862000" cy="52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Subtitle">
            <a:extLst>
              <a:ext uri="{FF2B5EF4-FFF2-40B4-BE49-F238E27FC236}">
                <a16:creationId xmlns:a16="http://schemas.microsoft.com/office/drawing/2014/main" id="{7010D391-917F-4136-A93F-C105240E6C07}"/>
              </a:ext>
            </a:extLst>
          </p:cNvPr>
          <p:cNvSpPr>
            <a:spLocks noGrp="1"/>
          </p:cNvSpPr>
          <p:nvPr>
            <p:ph type="body" sz="quarter" idx="13" hasCustomPrompt="1"/>
          </p:nvPr>
        </p:nvSpPr>
        <p:spPr>
          <a:xfrm>
            <a:off x="349250" y="963614"/>
            <a:ext cx="12744000" cy="359999"/>
          </a:xfrm>
          <a:noFill/>
        </p:spPr>
        <p:txBody>
          <a:bodyPr/>
          <a:lstStyle>
            <a:lvl1pPr marL="0" indent="0">
              <a:lnSpc>
                <a:spcPct val="90000"/>
              </a:lnSpc>
              <a:spcBef>
                <a:spcPts val="0"/>
              </a:spcBef>
              <a:buNone/>
              <a:defRPr sz="2400">
                <a:solidFill>
                  <a:srgbClr val="28465F"/>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a:t>Add subtitle</a:t>
            </a:r>
          </a:p>
        </p:txBody>
      </p:sp>
      <p:sp>
        <p:nvSpPr>
          <p:cNvPr id="2" name="Title">
            <a:extLst>
              <a:ext uri="{FF2B5EF4-FFF2-40B4-BE49-F238E27FC236}">
                <a16:creationId xmlns:a16="http://schemas.microsoft.com/office/drawing/2014/main" id="{9B0E1B74-16B4-4983-81C8-62914998CFD9}"/>
              </a:ext>
            </a:extLst>
          </p:cNvPr>
          <p:cNvSpPr>
            <a:spLocks noGrp="1"/>
          </p:cNvSpPr>
          <p:nvPr>
            <p:ph type="title" hasCustomPrompt="1"/>
          </p:nvPr>
        </p:nvSpPr>
        <p:spPr>
          <a:xfrm>
            <a:off x="349199" y="349200"/>
            <a:ext cx="12744000" cy="539991"/>
          </a:xfrm>
        </p:spPr>
        <p:txBody>
          <a:bodyPr/>
          <a:lstStyle>
            <a:lvl1pPr>
              <a:defRPr/>
            </a:lvl1pPr>
          </a:lstStyle>
          <a:p>
            <a:r>
              <a:rPr lang="en-US"/>
              <a:t>Add title</a:t>
            </a:r>
            <a:endParaRPr lang="en-GB"/>
          </a:p>
        </p:txBody>
      </p:sp>
    </p:spTree>
    <p:extLst>
      <p:ext uri="{BB962C8B-B14F-4D97-AF65-F5344CB8AC3E}">
        <p14:creationId xmlns:p14="http://schemas.microsoft.com/office/powerpoint/2010/main" val="2216221607"/>
      </p:ext>
    </p:extLst>
  </p:cSld>
  <p:clrMapOvr>
    <a:masterClrMapping/>
  </p:clrMapOvr>
  <p:extLst>
    <p:ext uri="{DCECCB84-F9BA-43D5-87BE-67443E8EF086}">
      <p15:sldGuideLst xmlns:p15="http://schemas.microsoft.com/office/powerpoint/2012/main">
        <p15:guide id="1" pos="219" userDrawn="1">
          <p15:clr>
            <a:srgbClr val="A4A3A4"/>
          </p15:clr>
        </p15:guide>
        <p15:guide id="2" orient="horz" pos="4328" userDrawn="1">
          <p15:clr>
            <a:srgbClr val="A4A3A4"/>
          </p15:clr>
        </p15:guide>
        <p15:guide id="3" orient="horz" pos="4235" userDrawn="1">
          <p15:clr>
            <a:srgbClr val="A4A3A4"/>
          </p15:clr>
        </p15:guide>
        <p15:guide id="4" orient="horz" pos="945" userDrawn="1">
          <p15:clr>
            <a:srgbClr val="A4A3A4"/>
          </p15:clr>
        </p15:guide>
        <p15:guide id="5" orient="horz" pos="834" userDrawn="1">
          <p15:clr>
            <a:srgbClr val="A4A3A4"/>
          </p15:clr>
        </p15:guide>
        <p15:guide id="6" orient="horz" pos="606" userDrawn="1">
          <p15:clr>
            <a:srgbClr val="A4A3A4"/>
          </p15:clr>
        </p15:guide>
        <p15:guide id="7" orient="horz" pos="561" userDrawn="1">
          <p15:clr>
            <a:srgbClr val="A4A3A4"/>
          </p15:clr>
        </p15:guide>
        <p15:guide id="8" orient="horz" pos="219" userDrawn="1">
          <p15:clr>
            <a:srgbClr val="A4A3A4"/>
          </p15:clr>
        </p15:guide>
        <p15:guide id="9" pos="2024" userDrawn="1">
          <p15:clr>
            <a:srgbClr val="A4A3A4"/>
          </p15:clr>
        </p15:guide>
        <p15:guide id="10" pos="2294" userDrawn="1">
          <p15:clr>
            <a:srgbClr val="A4A3A4"/>
          </p15:clr>
        </p15:guide>
        <p15:guide id="11" pos="4099" userDrawn="1">
          <p15:clr>
            <a:srgbClr val="A4A3A4"/>
          </p15:clr>
        </p15:guide>
        <p15:guide id="12" pos="4370" userDrawn="1">
          <p15:clr>
            <a:srgbClr val="A4A3A4"/>
          </p15:clr>
        </p15:guide>
        <p15:guide id="13" pos="6174" userDrawn="1">
          <p15:clr>
            <a:srgbClr val="A4A3A4"/>
          </p15:clr>
        </p15:guide>
        <p15:guide id="14" pos="6444" userDrawn="1">
          <p15:clr>
            <a:srgbClr val="A4A3A4"/>
          </p15:clr>
        </p15:guide>
        <p15:guide id="15" pos="8249" userDrawn="1">
          <p15:clr>
            <a:srgbClr val="A4A3A4"/>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Member Profile 2">
    <p:spTree>
      <p:nvGrpSpPr>
        <p:cNvPr id="1" name=""/>
        <p:cNvGrpSpPr/>
        <p:nvPr/>
      </p:nvGrpSpPr>
      <p:grpSpPr>
        <a:xfrm>
          <a:off x="0" y="0"/>
          <a:ext cx="0" cy="0"/>
          <a:chOff x="0" y="0"/>
          <a:chExt cx="0" cy="0"/>
        </a:xfrm>
      </p:grpSpPr>
      <p:sp>
        <p:nvSpPr>
          <p:cNvPr id="4" name="Slide Number Placeholder">
            <a:extLst>
              <a:ext uri="{FF2B5EF4-FFF2-40B4-BE49-F238E27FC236}">
                <a16:creationId xmlns:a16="http://schemas.microsoft.com/office/drawing/2014/main" id="{127C45F2-6A9A-4310-A80E-C938AE6BBD14}"/>
              </a:ext>
            </a:extLst>
          </p:cNvPr>
          <p:cNvSpPr>
            <a:spLocks noGrp="1"/>
          </p:cNvSpPr>
          <p:nvPr>
            <p:ph type="sldNum" sz="quarter" idx="12"/>
          </p:nvPr>
        </p:nvSpPr>
        <p:spPr/>
        <p:txBody>
          <a:bodyPr/>
          <a:lstStyle/>
          <a:p>
            <a:fld id="{C30A1311-C316-4992-B31B-E2EB28E45515}" type="slidenum">
              <a:rPr lang="en-GB" smtClean="0"/>
              <a:t>‹#›</a:t>
            </a:fld>
            <a:endParaRPr lang="en-GB"/>
          </a:p>
        </p:txBody>
      </p:sp>
      <p:sp>
        <p:nvSpPr>
          <p:cNvPr id="3" name="Footer Placeholder">
            <a:extLst>
              <a:ext uri="{FF2B5EF4-FFF2-40B4-BE49-F238E27FC236}">
                <a16:creationId xmlns:a16="http://schemas.microsoft.com/office/drawing/2014/main" id="{C29E2219-1810-45E1-8131-A01514D146F7}"/>
              </a:ext>
            </a:extLst>
          </p:cNvPr>
          <p:cNvSpPr>
            <a:spLocks noGrp="1"/>
          </p:cNvSpPr>
          <p:nvPr>
            <p:ph type="ftr" sz="quarter" idx="11"/>
          </p:nvPr>
        </p:nvSpPr>
        <p:spPr/>
        <p:txBody>
          <a:bodyPr/>
          <a:lstStyle/>
          <a:p>
            <a:endParaRPr lang="en-GB"/>
          </a:p>
        </p:txBody>
      </p:sp>
      <p:sp>
        <p:nvSpPr>
          <p:cNvPr id="37" name="Content Placeholder">
            <a:extLst>
              <a:ext uri="{FF2B5EF4-FFF2-40B4-BE49-F238E27FC236}">
                <a16:creationId xmlns:a16="http://schemas.microsoft.com/office/drawing/2014/main" id="{A0847245-BA4C-4407-ABC7-3C552F4D6BC0}"/>
              </a:ext>
            </a:extLst>
          </p:cNvPr>
          <p:cNvSpPr>
            <a:spLocks noGrp="1"/>
          </p:cNvSpPr>
          <p:nvPr>
            <p:ph idx="1"/>
          </p:nvPr>
        </p:nvSpPr>
        <p:spPr>
          <a:xfrm>
            <a:off x="349250" y="1501196"/>
            <a:ext cx="8352000" cy="5400000"/>
          </a:xfrm>
        </p:spPr>
        <p:txBody>
          <a:bodyPr/>
          <a:lstStyle>
            <a:lvl1pPr>
              <a:spcBef>
                <a:spcPts val="1200"/>
              </a:spcBef>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8" name="Subtitle">
            <a:extLst>
              <a:ext uri="{FF2B5EF4-FFF2-40B4-BE49-F238E27FC236}">
                <a16:creationId xmlns:a16="http://schemas.microsoft.com/office/drawing/2014/main" id="{B1D370CD-F9E6-44D0-B982-D2365881B28F}"/>
              </a:ext>
            </a:extLst>
          </p:cNvPr>
          <p:cNvSpPr>
            <a:spLocks noGrp="1"/>
          </p:cNvSpPr>
          <p:nvPr>
            <p:ph type="body" sz="quarter" idx="13" hasCustomPrompt="1"/>
          </p:nvPr>
        </p:nvSpPr>
        <p:spPr>
          <a:xfrm>
            <a:off x="349250" y="963614"/>
            <a:ext cx="8352000" cy="359999"/>
          </a:xfrm>
          <a:noFill/>
        </p:spPr>
        <p:txBody>
          <a:bodyPr/>
          <a:lstStyle>
            <a:lvl1pPr marL="0" indent="0">
              <a:lnSpc>
                <a:spcPct val="90000"/>
              </a:lnSpc>
              <a:spcBef>
                <a:spcPts val="0"/>
              </a:spcBef>
              <a:buNone/>
              <a:defRPr sz="2000">
                <a:solidFill>
                  <a:srgbClr val="009DDB"/>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a:t>Add title</a:t>
            </a:r>
          </a:p>
        </p:txBody>
      </p:sp>
      <p:sp>
        <p:nvSpPr>
          <p:cNvPr id="39" name="Title">
            <a:extLst>
              <a:ext uri="{FF2B5EF4-FFF2-40B4-BE49-F238E27FC236}">
                <a16:creationId xmlns:a16="http://schemas.microsoft.com/office/drawing/2014/main" id="{1002E24D-CC40-4EF2-8FAF-FFA09383B016}"/>
              </a:ext>
            </a:extLst>
          </p:cNvPr>
          <p:cNvSpPr>
            <a:spLocks noGrp="1"/>
          </p:cNvSpPr>
          <p:nvPr>
            <p:ph type="title" hasCustomPrompt="1"/>
          </p:nvPr>
        </p:nvSpPr>
        <p:spPr>
          <a:xfrm>
            <a:off x="349199" y="349200"/>
            <a:ext cx="8352000" cy="539991"/>
          </a:xfrm>
        </p:spPr>
        <p:txBody>
          <a:bodyPr/>
          <a:lstStyle>
            <a:lvl1pPr>
              <a:defRPr/>
            </a:lvl1pPr>
          </a:lstStyle>
          <a:p>
            <a:r>
              <a:rPr lang="en-US"/>
              <a:t>Add name</a:t>
            </a:r>
            <a:endParaRPr lang="en-GB"/>
          </a:p>
        </p:txBody>
      </p:sp>
      <p:sp>
        <p:nvSpPr>
          <p:cNvPr id="34" name="Picture Placeholder">
            <a:extLst>
              <a:ext uri="{FF2B5EF4-FFF2-40B4-BE49-F238E27FC236}">
                <a16:creationId xmlns:a16="http://schemas.microsoft.com/office/drawing/2014/main" id="{E0AF42D9-0D66-4962-97FC-AC2281FDADF8}"/>
              </a:ext>
            </a:extLst>
          </p:cNvPr>
          <p:cNvSpPr>
            <a:spLocks noGrp="1"/>
          </p:cNvSpPr>
          <p:nvPr>
            <p:ph type="pic" sz="quarter" idx="15"/>
          </p:nvPr>
        </p:nvSpPr>
        <p:spPr>
          <a:xfrm>
            <a:off x="9119833" y="1"/>
            <a:ext cx="4319942" cy="7210800"/>
          </a:xfrm>
          <a:custGeom>
            <a:avLst/>
            <a:gdLst>
              <a:gd name="connsiteX0" fmla="*/ 727506 w 4319942"/>
              <a:gd name="connsiteY0" fmla="*/ 0 h 7210800"/>
              <a:gd name="connsiteX1" fmla="*/ 4319942 w 4319942"/>
              <a:gd name="connsiteY1" fmla="*/ 0 h 7210800"/>
              <a:gd name="connsiteX2" fmla="*/ 4319942 w 4319942"/>
              <a:gd name="connsiteY2" fmla="*/ 7210800 h 7210800"/>
              <a:gd name="connsiteX3" fmla="*/ 726398 w 4319942"/>
              <a:gd name="connsiteY3" fmla="*/ 7210800 h 7210800"/>
              <a:gd name="connsiteX4" fmla="*/ 543909 w 4319942"/>
              <a:gd name="connsiteY4" fmla="*/ 6741677 h 7210800"/>
              <a:gd name="connsiteX5" fmla="*/ 2119 w 4319942"/>
              <a:gd name="connsiteY5" fmla="*/ 3410376 h 7210800"/>
              <a:gd name="connsiteX6" fmla="*/ 685342 w 4319942"/>
              <a:gd name="connsiteY6" fmla="*/ 96609 h 721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9942" h="7210800">
                <a:moveTo>
                  <a:pt x="727506" y="0"/>
                </a:moveTo>
                <a:lnTo>
                  <a:pt x="4319942" y="0"/>
                </a:lnTo>
                <a:lnTo>
                  <a:pt x="4319942" y="7210800"/>
                </a:lnTo>
                <a:lnTo>
                  <a:pt x="726398" y="7210800"/>
                </a:lnTo>
                <a:lnTo>
                  <a:pt x="543909" y="6741677"/>
                </a:lnTo>
                <a:cubicBezTo>
                  <a:pt x="168183" y="5686392"/>
                  <a:pt x="-22507" y="4567387"/>
                  <a:pt x="2119" y="3410376"/>
                </a:cubicBezTo>
                <a:cubicBezTo>
                  <a:pt x="26745" y="2253364"/>
                  <a:pt x="264938" y="1140498"/>
                  <a:pt x="685342" y="96609"/>
                </a:cubicBezTo>
                <a:close/>
              </a:path>
            </a:pathLst>
          </a:custGeom>
          <a:solidFill>
            <a:srgbClr val="C3CDDC"/>
          </a:solidFill>
        </p:spPr>
        <p:txBody>
          <a:bodyPr wrap="square">
            <a:noAutofit/>
          </a:bodyPr>
          <a:lstStyle>
            <a:lvl1pPr marL="0" indent="0" algn="ctr">
              <a:buNone/>
              <a:defRPr/>
            </a:lvl1pPr>
          </a:lstStyle>
          <a:p>
            <a:r>
              <a:rPr lang="en-US"/>
              <a:t>Click icon to add picture</a:t>
            </a:r>
            <a:endParaRPr lang="en-GB"/>
          </a:p>
        </p:txBody>
      </p:sp>
    </p:spTree>
    <p:extLst>
      <p:ext uri="{BB962C8B-B14F-4D97-AF65-F5344CB8AC3E}">
        <p14:creationId xmlns:p14="http://schemas.microsoft.com/office/powerpoint/2010/main" val="2518487975"/>
      </p:ext>
    </p:extLst>
  </p:cSld>
  <p:clrMapOvr>
    <a:masterClrMapping/>
  </p:clrMapOvr>
  <p:extLst>
    <p:ext uri="{DCECCB84-F9BA-43D5-87BE-67443E8EF086}">
      <p15:sldGuideLst xmlns:p15="http://schemas.microsoft.com/office/powerpoint/2012/main">
        <p15:guide id="1" pos="219" userDrawn="1">
          <p15:clr>
            <a:srgbClr val="A4A3A4"/>
          </p15:clr>
        </p15:guide>
        <p15:guide id="2" orient="horz" pos="4328" userDrawn="1">
          <p15:clr>
            <a:srgbClr val="A4A3A4"/>
          </p15:clr>
        </p15:guide>
        <p15:guide id="3" orient="horz" pos="4235" userDrawn="1">
          <p15:clr>
            <a:srgbClr val="A4A3A4"/>
          </p15:clr>
        </p15:guide>
        <p15:guide id="4" orient="horz" pos="945" userDrawn="1">
          <p15:clr>
            <a:srgbClr val="A4A3A4"/>
          </p15:clr>
        </p15:guide>
        <p15:guide id="5" orient="horz" pos="834" userDrawn="1">
          <p15:clr>
            <a:srgbClr val="A4A3A4"/>
          </p15:clr>
        </p15:guide>
        <p15:guide id="6" orient="horz" pos="606" userDrawn="1">
          <p15:clr>
            <a:srgbClr val="A4A3A4"/>
          </p15:clr>
        </p15:guide>
        <p15:guide id="7" orient="horz" pos="561" userDrawn="1">
          <p15:clr>
            <a:srgbClr val="A4A3A4"/>
          </p15:clr>
        </p15:guide>
        <p15:guide id="8" orient="horz" pos="219" userDrawn="1">
          <p15:clr>
            <a:srgbClr val="A4A3A4"/>
          </p15:clr>
        </p15:guide>
        <p15:guide id="9" pos="5483" userDrawn="1">
          <p15:clr>
            <a:srgbClr val="A4A3A4"/>
          </p15:clr>
        </p15:guide>
        <p15:guide id="10" pos="8249" userDrawn="1">
          <p15:clr>
            <a:srgbClr val="A4A3A4"/>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and Graphics">
    <p:bg>
      <p:bgPr>
        <a:solidFill>
          <a:srgbClr val="C3CDDC"/>
        </a:solidFill>
        <a:effectLst/>
      </p:bgPr>
    </p:bg>
    <p:spTree>
      <p:nvGrpSpPr>
        <p:cNvPr id="1" name=""/>
        <p:cNvGrpSpPr/>
        <p:nvPr/>
      </p:nvGrpSpPr>
      <p:grpSpPr>
        <a:xfrm>
          <a:off x="0" y="0"/>
          <a:ext cx="0" cy="0"/>
          <a:chOff x="0" y="0"/>
          <a:chExt cx="0" cy="0"/>
        </a:xfrm>
      </p:grpSpPr>
      <p:grpSp>
        <p:nvGrpSpPr>
          <p:cNvPr id="14" name="GROUP_ARC">
            <a:extLst>
              <a:ext uri="{FF2B5EF4-FFF2-40B4-BE49-F238E27FC236}">
                <a16:creationId xmlns:a16="http://schemas.microsoft.com/office/drawing/2014/main" id="{51C3DEB8-D6B9-4D11-BEC7-9B19E1F11974}"/>
              </a:ext>
            </a:extLst>
          </p:cNvPr>
          <p:cNvGrpSpPr/>
          <p:nvPr userDrawn="1"/>
        </p:nvGrpSpPr>
        <p:grpSpPr>
          <a:xfrm>
            <a:off x="6935889" y="1"/>
            <a:ext cx="6503887" cy="7210800"/>
            <a:chOff x="6935888" y="0"/>
            <a:chExt cx="6503887" cy="7210800"/>
          </a:xfrm>
        </p:grpSpPr>
        <p:sp>
          <p:nvSpPr>
            <p:cNvPr id="13" name="SHAPE_Arc1">
              <a:extLst>
                <a:ext uri="{FF2B5EF4-FFF2-40B4-BE49-F238E27FC236}">
                  <a16:creationId xmlns:a16="http://schemas.microsoft.com/office/drawing/2014/main" id="{48232C68-87A0-4D39-8716-092089DAF991}"/>
                </a:ext>
              </a:extLst>
            </p:cNvPr>
            <p:cNvSpPr>
              <a:spLocks noChangeAspect="1"/>
            </p:cNvSpPr>
            <p:nvPr/>
          </p:nvSpPr>
          <p:spPr>
            <a:xfrm>
              <a:off x="6935888" y="0"/>
              <a:ext cx="6503887" cy="7210800"/>
            </a:xfrm>
            <a:custGeom>
              <a:avLst/>
              <a:gdLst>
                <a:gd name="connsiteX0" fmla="*/ 3678073 w 6503887"/>
                <a:gd name="connsiteY0" fmla="*/ 0 h 7210800"/>
                <a:gd name="connsiteX1" fmla="*/ 6503887 w 6503887"/>
                <a:gd name="connsiteY1" fmla="*/ 0 h 7210800"/>
                <a:gd name="connsiteX2" fmla="*/ 6503887 w 6503887"/>
                <a:gd name="connsiteY2" fmla="*/ 7210800 h 7210800"/>
                <a:gd name="connsiteX3" fmla="*/ 0 w 6503887"/>
                <a:gd name="connsiteY3" fmla="*/ 7210800 h 7210800"/>
                <a:gd name="connsiteX4" fmla="*/ 0 w 6503887"/>
                <a:gd name="connsiteY4" fmla="*/ 2140753 h 7210800"/>
                <a:gd name="connsiteX5" fmla="*/ 250857 w 6503887"/>
                <a:gd name="connsiteY5" fmla="*/ 1900792 h 7210800"/>
                <a:gd name="connsiteX6" fmla="*/ 3249004 w 6503887"/>
                <a:gd name="connsiteY6" fmla="*/ 133800 h 721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03887" h="7210800">
                  <a:moveTo>
                    <a:pt x="3678073" y="0"/>
                  </a:moveTo>
                  <a:lnTo>
                    <a:pt x="6503887" y="0"/>
                  </a:lnTo>
                  <a:lnTo>
                    <a:pt x="6503887" y="7210800"/>
                  </a:lnTo>
                  <a:lnTo>
                    <a:pt x="0" y="7210800"/>
                  </a:lnTo>
                  <a:lnTo>
                    <a:pt x="0" y="2140753"/>
                  </a:lnTo>
                  <a:lnTo>
                    <a:pt x="250857" y="1900792"/>
                  </a:lnTo>
                  <a:cubicBezTo>
                    <a:pt x="1111102" y="1123669"/>
                    <a:pt x="2128222" y="516935"/>
                    <a:pt x="3249004" y="133800"/>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944"/>
            </a:p>
          </p:txBody>
        </p:sp>
        <p:sp>
          <p:nvSpPr>
            <p:cNvPr id="8" name="SHAPE_Arc2">
              <a:extLst>
                <a:ext uri="{FF2B5EF4-FFF2-40B4-BE49-F238E27FC236}">
                  <a16:creationId xmlns:a16="http://schemas.microsoft.com/office/drawing/2014/main" id="{F1E4D52F-CD35-45F1-B352-9ABA89D7388F}"/>
                </a:ext>
              </a:extLst>
            </p:cNvPr>
            <p:cNvSpPr>
              <a:spLocks noChangeAspect="1"/>
            </p:cNvSpPr>
            <p:nvPr/>
          </p:nvSpPr>
          <p:spPr>
            <a:xfrm>
              <a:off x="7830403" y="0"/>
              <a:ext cx="5609370" cy="7210800"/>
            </a:xfrm>
            <a:custGeom>
              <a:avLst/>
              <a:gdLst>
                <a:gd name="connsiteX0" fmla="*/ 2987291 w 3241371"/>
                <a:gd name="connsiteY0" fmla="*/ 0 h 4166756"/>
                <a:gd name="connsiteX1" fmla="*/ 3241371 w 3241371"/>
                <a:gd name="connsiteY1" fmla="*/ 0 h 4166756"/>
                <a:gd name="connsiteX2" fmla="*/ 3241371 w 3241371"/>
                <a:gd name="connsiteY2" fmla="*/ 4166756 h 4166756"/>
                <a:gd name="connsiteX3" fmla="*/ 0 w 3241371"/>
                <a:gd name="connsiteY3" fmla="*/ 4166756 h 4166756"/>
                <a:gd name="connsiteX4" fmla="*/ 18865 w 3241371"/>
                <a:gd name="connsiteY4" fmla="*/ 3793162 h 4166756"/>
                <a:gd name="connsiteX5" fmla="*/ 2752954 w 3241371"/>
                <a:gd name="connsiteY5" fmla="*/ 89666 h 4166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1371" h="4166756">
                  <a:moveTo>
                    <a:pt x="2987291" y="0"/>
                  </a:moveTo>
                  <a:lnTo>
                    <a:pt x="3241371" y="0"/>
                  </a:lnTo>
                  <a:lnTo>
                    <a:pt x="3241371" y="4166756"/>
                  </a:lnTo>
                  <a:lnTo>
                    <a:pt x="0" y="4166756"/>
                  </a:lnTo>
                  <a:lnTo>
                    <a:pt x="18865" y="3793162"/>
                  </a:lnTo>
                  <a:cubicBezTo>
                    <a:pt x="188544" y="2122359"/>
                    <a:pt x="1267428" y="720340"/>
                    <a:pt x="2752954" y="89666"/>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944"/>
            </a:p>
          </p:txBody>
        </p:sp>
      </p:grpSp>
      <p:sp>
        <p:nvSpPr>
          <p:cNvPr id="9" name="SHAPE_White">
            <a:extLst>
              <a:ext uri="{FF2B5EF4-FFF2-40B4-BE49-F238E27FC236}">
                <a16:creationId xmlns:a16="http://schemas.microsoft.com/office/drawing/2014/main" id="{38F4FED3-D569-4AD5-9AFE-51AF71B86E78}"/>
              </a:ext>
            </a:extLst>
          </p:cNvPr>
          <p:cNvSpPr/>
          <p:nvPr userDrawn="1"/>
        </p:nvSpPr>
        <p:spPr>
          <a:xfrm>
            <a:off x="1" y="1"/>
            <a:ext cx="6935888" cy="7210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err="1">
              <a:solidFill>
                <a:schemeClr val="tx1"/>
              </a:solidFill>
            </a:endParaRPr>
          </a:p>
        </p:txBody>
      </p:sp>
      <p:sp>
        <p:nvSpPr>
          <p:cNvPr id="4" name="Slide Number Placeholder">
            <a:extLst>
              <a:ext uri="{FF2B5EF4-FFF2-40B4-BE49-F238E27FC236}">
                <a16:creationId xmlns:a16="http://schemas.microsoft.com/office/drawing/2014/main" id="{127C45F2-6A9A-4310-A80E-C938AE6BBD14}"/>
              </a:ext>
            </a:extLst>
          </p:cNvPr>
          <p:cNvSpPr>
            <a:spLocks noGrp="1"/>
          </p:cNvSpPr>
          <p:nvPr>
            <p:ph type="sldNum" sz="quarter" idx="12"/>
          </p:nvPr>
        </p:nvSpPr>
        <p:spPr/>
        <p:txBody>
          <a:bodyPr/>
          <a:lstStyle/>
          <a:p>
            <a:fld id="{C30A1311-C316-4992-B31B-E2EB28E45515}" type="slidenum">
              <a:rPr lang="en-GB" smtClean="0"/>
              <a:t>‹#›</a:t>
            </a:fld>
            <a:endParaRPr lang="en-GB"/>
          </a:p>
        </p:txBody>
      </p:sp>
      <p:sp>
        <p:nvSpPr>
          <p:cNvPr id="3" name="Footer Placeholder">
            <a:extLst>
              <a:ext uri="{FF2B5EF4-FFF2-40B4-BE49-F238E27FC236}">
                <a16:creationId xmlns:a16="http://schemas.microsoft.com/office/drawing/2014/main" id="{C29E2219-1810-45E1-8131-A01514D146F7}"/>
              </a:ext>
            </a:extLst>
          </p:cNvPr>
          <p:cNvSpPr>
            <a:spLocks noGrp="1"/>
          </p:cNvSpPr>
          <p:nvPr>
            <p:ph type="ftr" sz="quarter" idx="11"/>
          </p:nvPr>
        </p:nvSpPr>
        <p:spPr/>
        <p:txBody>
          <a:bodyPr/>
          <a:lstStyle/>
          <a:p>
            <a:endParaRPr lang="en-GB"/>
          </a:p>
        </p:txBody>
      </p:sp>
      <p:sp>
        <p:nvSpPr>
          <p:cNvPr id="38" name="Source">
            <a:extLst>
              <a:ext uri="{FF2B5EF4-FFF2-40B4-BE49-F238E27FC236}">
                <a16:creationId xmlns:a16="http://schemas.microsoft.com/office/drawing/2014/main" id="{A631CFDF-1C52-4AE7-890E-CBE085A882DF}"/>
              </a:ext>
            </a:extLst>
          </p:cNvPr>
          <p:cNvSpPr>
            <a:spLocks noGrp="1"/>
          </p:cNvSpPr>
          <p:nvPr>
            <p:ph type="body" sz="quarter" idx="14" hasCustomPrompt="1"/>
          </p:nvPr>
        </p:nvSpPr>
        <p:spPr>
          <a:xfrm>
            <a:off x="347928" y="6723579"/>
            <a:ext cx="6156000" cy="144000"/>
          </a:xfrm>
          <a:noFill/>
        </p:spPr>
        <p:txBody>
          <a:bodyPr anchor="b" anchorCtr="0"/>
          <a:lstStyle>
            <a:lvl1pPr marL="0" indent="0">
              <a:spcBef>
                <a:spcPts val="0"/>
              </a:spcBef>
              <a:buNone/>
              <a:defRPr sz="1000"/>
            </a:lvl1pPr>
            <a:lvl2pPr marL="0" indent="0">
              <a:spcBef>
                <a:spcPts val="0"/>
              </a:spcBef>
              <a:buNone/>
              <a:defRPr sz="1000"/>
            </a:lvl2pPr>
            <a:lvl3pPr marL="0" indent="0">
              <a:spcBef>
                <a:spcPts val="0"/>
              </a:spcBef>
              <a:buNone/>
              <a:defRPr sz="1000"/>
            </a:lvl3pPr>
            <a:lvl4pPr marL="0" indent="0">
              <a:spcBef>
                <a:spcPts val="0"/>
              </a:spcBef>
              <a:buNone/>
              <a:defRPr sz="1000"/>
            </a:lvl4pPr>
            <a:lvl5pPr marL="0" indent="0">
              <a:spcBef>
                <a:spcPts val="0"/>
              </a:spcBef>
              <a:buNone/>
              <a:defRPr sz="1000"/>
            </a:lvl5pPr>
            <a:lvl6pPr marL="0" indent="0">
              <a:spcBef>
                <a:spcPts val="0"/>
              </a:spcBef>
              <a:buNone/>
              <a:defRPr sz="1000"/>
            </a:lvl6pPr>
            <a:lvl7pPr marL="0" indent="0">
              <a:spcBef>
                <a:spcPts val="0"/>
              </a:spcBef>
              <a:buNone/>
              <a:defRPr sz="1000"/>
            </a:lvl7pPr>
            <a:lvl8pPr marL="0" indent="0">
              <a:spcBef>
                <a:spcPts val="0"/>
              </a:spcBef>
              <a:buNone/>
              <a:defRPr sz="1000"/>
            </a:lvl8pPr>
            <a:lvl9pPr marL="0" indent="0">
              <a:spcBef>
                <a:spcPts val="0"/>
              </a:spcBef>
              <a:buNone/>
              <a:defRPr sz="1000"/>
            </a:lvl9pPr>
          </a:lstStyle>
          <a:p>
            <a:pPr lvl="0"/>
            <a:r>
              <a:rPr lang="en-US"/>
              <a:t>Add source or notes</a:t>
            </a:r>
          </a:p>
        </p:txBody>
      </p:sp>
      <p:sp>
        <p:nvSpPr>
          <p:cNvPr id="37" name="Content Placeholder">
            <a:extLst>
              <a:ext uri="{FF2B5EF4-FFF2-40B4-BE49-F238E27FC236}">
                <a16:creationId xmlns:a16="http://schemas.microsoft.com/office/drawing/2014/main" id="{79957CFD-B21D-4367-BD8F-38D0FB8D160A}"/>
              </a:ext>
            </a:extLst>
          </p:cNvPr>
          <p:cNvSpPr>
            <a:spLocks noGrp="1"/>
          </p:cNvSpPr>
          <p:nvPr>
            <p:ph idx="1"/>
          </p:nvPr>
        </p:nvSpPr>
        <p:spPr>
          <a:xfrm>
            <a:off x="349251" y="1501197"/>
            <a:ext cx="6156000" cy="52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5" name="Subtitle">
            <a:extLst>
              <a:ext uri="{FF2B5EF4-FFF2-40B4-BE49-F238E27FC236}">
                <a16:creationId xmlns:a16="http://schemas.microsoft.com/office/drawing/2014/main" id="{7A8383C0-9352-4401-B052-7EF88417C947}"/>
              </a:ext>
            </a:extLst>
          </p:cNvPr>
          <p:cNvSpPr>
            <a:spLocks noGrp="1"/>
          </p:cNvSpPr>
          <p:nvPr>
            <p:ph type="body" sz="quarter" idx="13" hasCustomPrompt="1"/>
          </p:nvPr>
        </p:nvSpPr>
        <p:spPr>
          <a:xfrm>
            <a:off x="349251" y="963614"/>
            <a:ext cx="6154688" cy="359999"/>
          </a:xfrm>
          <a:noFill/>
        </p:spPr>
        <p:txBody>
          <a:bodyPr/>
          <a:lstStyle>
            <a:lvl1pPr marL="0" indent="0">
              <a:lnSpc>
                <a:spcPct val="90000"/>
              </a:lnSpc>
              <a:spcBef>
                <a:spcPts val="0"/>
              </a:spcBef>
              <a:buNone/>
              <a:defRPr sz="2400">
                <a:solidFill>
                  <a:srgbClr val="28465F"/>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a:t>Add subtitle</a:t>
            </a:r>
          </a:p>
        </p:txBody>
      </p:sp>
      <p:sp>
        <p:nvSpPr>
          <p:cNvPr id="36" name="Title">
            <a:extLst>
              <a:ext uri="{FF2B5EF4-FFF2-40B4-BE49-F238E27FC236}">
                <a16:creationId xmlns:a16="http://schemas.microsoft.com/office/drawing/2014/main" id="{D59A1015-186B-4C46-9C0B-6BA84B9354D5}"/>
              </a:ext>
            </a:extLst>
          </p:cNvPr>
          <p:cNvSpPr>
            <a:spLocks noGrp="1"/>
          </p:cNvSpPr>
          <p:nvPr>
            <p:ph type="title" hasCustomPrompt="1"/>
          </p:nvPr>
        </p:nvSpPr>
        <p:spPr>
          <a:xfrm>
            <a:off x="349200" y="349200"/>
            <a:ext cx="6154688" cy="539991"/>
          </a:xfrm>
        </p:spPr>
        <p:txBody>
          <a:bodyPr/>
          <a:lstStyle>
            <a:lvl1pPr>
              <a:defRPr/>
            </a:lvl1pPr>
          </a:lstStyle>
          <a:p>
            <a:r>
              <a:rPr lang="en-US"/>
              <a:t>Add title</a:t>
            </a:r>
            <a:endParaRPr lang="en-GB"/>
          </a:p>
        </p:txBody>
      </p:sp>
    </p:spTree>
    <p:extLst>
      <p:ext uri="{BB962C8B-B14F-4D97-AF65-F5344CB8AC3E}">
        <p14:creationId xmlns:p14="http://schemas.microsoft.com/office/powerpoint/2010/main" val="1302821149"/>
      </p:ext>
    </p:extLst>
  </p:cSld>
  <p:clrMapOvr>
    <a:masterClrMapping/>
  </p:clrMapOvr>
  <p:extLst>
    <p:ext uri="{DCECCB84-F9BA-43D5-87BE-67443E8EF086}">
      <p15:sldGuideLst xmlns:p15="http://schemas.microsoft.com/office/powerpoint/2012/main">
        <p15:guide id="1" pos="4099" userDrawn="1">
          <p15:clr>
            <a:srgbClr val="A4A3A4"/>
          </p15:clr>
        </p15:guide>
        <p15:guide id="2" pos="219" userDrawn="1">
          <p15:clr>
            <a:srgbClr val="A4A3A4"/>
          </p15:clr>
        </p15:guide>
        <p15:guide id="3" pos="8249" userDrawn="1">
          <p15:clr>
            <a:srgbClr val="A4A3A4"/>
          </p15:clr>
        </p15:guide>
        <p15:guide id="4" orient="horz" pos="4328" userDrawn="1">
          <p15:clr>
            <a:srgbClr val="A4A3A4"/>
          </p15:clr>
        </p15:guide>
        <p15:guide id="5" orient="horz" pos="4235" userDrawn="1">
          <p15:clr>
            <a:srgbClr val="A4A3A4"/>
          </p15:clr>
        </p15:guide>
        <p15:guide id="6" orient="horz" pos="945" userDrawn="1">
          <p15:clr>
            <a:srgbClr val="A4A3A4"/>
          </p15:clr>
        </p15:guide>
        <p15:guide id="7" orient="horz" pos="834" userDrawn="1">
          <p15:clr>
            <a:srgbClr val="A4A3A4"/>
          </p15:clr>
        </p15:guide>
        <p15:guide id="9" orient="horz" pos="561" userDrawn="1">
          <p15:clr>
            <a:srgbClr val="A4A3A4"/>
          </p15:clr>
        </p15:guide>
        <p15:guide id="10" orient="horz" pos="219" userDrawn="1">
          <p15:clr>
            <a:srgbClr val="A4A3A4"/>
          </p15:clr>
        </p15:guide>
        <p15:guide id="11" orient="horz" pos="606" userDrawn="1">
          <p15:clr>
            <a:srgbClr val="A4A3A4"/>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1 Content and Graphics">
    <p:bg>
      <p:bgPr>
        <a:solidFill>
          <a:srgbClr val="C3CDDC"/>
        </a:solidFill>
        <a:effectLst/>
      </p:bgPr>
    </p:bg>
    <p:spTree>
      <p:nvGrpSpPr>
        <p:cNvPr id="1" name=""/>
        <p:cNvGrpSpPr/>
        <p:nvPr/>
      </p:nvGrpSpPr>
      <p:grpSpPr>
        <a:xfrm>
          <a:off x="0" y="0"/>
          <a:ext cx="0" cy="0"/>
          <a:chOff x="0" y="0"/>
          <a:chExt cx="0" cy="0"/>
        </a:xfrm>
      </p:grpSpPr>
      <p:sp>
        <p:nvSpPr>
          <p:cNvPr id="4" name="Slide Number Placeholder">
            <a:extLst>
              <a:ext uri="{FF2B5EF4-FFF2-40B4-BE49-F238E27FC236}">
                <a16:creationId xmlns:a16="http://schemas.microsoft.com/office/drawing/2014/main" id="{127C45F2-6A9A-4310-A80E-C938AE6BBD14}"/>
              </a:ext>
            </a:extLst>
          </p:cNvPr>
          <p:cNvSpPr>
            <a:spLocks noGrp="1"/>
          </p:cNvSpPr>
          <p:nvPr>
            <p:ph type="sldNum" sz="quarter" idx="12"/>
          </p:nvPr>
        </p:nvSpPr>
        <p:spPr/>
        <p:txBody>
          <a:bodyPr/>
          <a:lstStyle/>
          <a:p>
            <a:fld id="{C30A1311-C316-4992-B31B-E2EB28E45515}" type="slidenum">
              <a:rPr lang="en-GB" smtClean="0"/>
              <a:t>‹#›</a:t>
            </a:fld>
            <a:endParaRPr lang="en-GB"/>
          </a:p>
        </p:txBody>
      </p:sp>
      <p:sp>
        <p:nvSpPr>
          <p:cNvPr id="3" name="Footer Placeholder">
            <a:extLst>
              <a:ext uri="{FF2B5EF4-FFF2-40B4-BE49-F238E27FC236}">
                <a16:creationId xmlns:a16="http://schemas.microsoft.com/office/drawing/2014/main" id="{C29E2219-1810-45E1-8131-A01514D146F7}"/>
              </a:ext>
            </a:extLst>
          </p:cNvPr>
          <p:cNvSpPr>
            <a:spLocks noGrp="1"/>
          </p:cNvSpPr>
          <p:nvPr>
            <p:ph type="ftr" sz="quarter" idx="11"/>
          </p:nvPr>
        </p:nvSpPr>
        <p:spPr/>
        <p:txBody>
          <a:bodyPr/>
          <a:lstStyle/>
          <a:p>
            <a:endParaRPr lang="en-GB"/>
          </a:p>
        </p:txBody>
      </p:sp>
      <p:grpSp>
        <p:nvGrpSpPr>
          <p:cNvPr id="12" name="GROUP_ARC">
            <a:extLst>
              <a:ext uri="{FF2B5EF4-FFF2-40B4-BE49-F238E27FC236}">
                <a16:creationId xmlns:a16="http://schemas.microsoft.com/office/drawing/2014/main" id="{9729CC8A-F48D-42BB-AD9B-41966CE5D40A}"/>
              </a:ext>
            </a:extLst>
          </p:cNvPr>
          <p:cNvGrpSpPr/>
          <p:nvPr userDrawn="1"/>
        </p:nvGrpSpPr>
        <p:grpSpPr>
          <a:xfrm>
            <a:off x="9130568" y="0"/>
            <a:ext cx="4309209" cy="7210801"/>
            <a:chOff x="9130567" y="0"/>
            <a:chExt cx="4309209" cy="7210801"/>
          </a:xfrm>
        </p:grpSpPr>
        <p:sp>
          <p:nvSpPr>
            <p:cNvPr id="16" name="SHAPE_Arc1">
              <a:extLst>
                <a:ext uri="{FF2B5EF4-FFF2-40B4-BE49-F238E27FC236}">
                  <a16:creationId xmlns:a16="http://schemas.microsoft.com/office/drawing/2014/main" id="{CD437388-4271-4CF7-B162-73B6464A70BD}"/>
                </a:ext>
              </a:extLst>
            </p:cNvPr>
            <p:cNvSpPr>
              <a:spLocks noChangeAspect="1"/>
            </p:cNvSpPr>
            <p:nvPr/>
          </p:nvSpPr>
          <p:spPr>
            <a:xfrm>
              <a:off x="9130567" y="0"/>
              <a:ext cx="4309208" cy="7210800"/>
            </a:xfrm>
            <a:custGeom>
              <a:avLst/>
              <a:gdLst>
                <a:gd name="connsiteX0" fmla="*/ 3678073 w 4309208"/>
                <a:gd name="connsiteY0" fmla="*/ 0 h 7210800"/>
                <a:gd name="connsiteX1" fmla="*/ 4309208 w 4309208"/>
                <a:gd name="connsiteY1" fmla="*/ 0 h 7210800"/>
                <a:gd name="connsiteX2" fmla="*/ 4309208 w 4309208"/>
                <a:gd name="connsiteY2" fmla="*/ 7210800 h 7210800"/>
                <a:gd name="connsiteX3" fmla="*/ 0 w 4309208"/>
                <a:gd name="connsiteY3" fmla="*/ 7210800 h 7210800"/>
                <a:gd name="connsiteX4" fmla="*/ 0 w 4309208"/>
                <a:gd name="connsiteY4" fmla="*/ 2140753 h 7210800"/>
                <a:gd name="connsiteX5" fmla="*/ 250857 w 4309208"/>
                <a:gd name="connsiteY5" fmla="*/ 1900792 h 7210800"/>
                <a:gd name="connsiteX6" fmla="*/ 3249004 w 4309208"/>
                <a:gd name="connsiteY6" fmla="*/ 133800 h 721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09208" h="7210800">
                  <a:moveTo>
                    <a:pt x="3678073" y="0"/>
                  </a:moveTo>
                  <a:lnTo>
                    <a:pt x="4309208" y="0"/>
                  </a:lnTo>
                  <a:lnTo>
                    <a:pt x="4309208" y="7210800"/>
                  </a:lnTo>
                  <a:lnTo>
                    <a:pt x="0" y="7210800"/>
                  </a:lnTo>
                  <a:lnTo>
                    <a:pt x="0" y="2140753"/>
                  </a:lnTo>
                  <a:lnTo>
                    <a:pt x="250857" y="1900792"/>
                  </a:lnTo>
                  <a:cubicBezTo>
                    <a:pt x="1111102" y="1123669"/>
                    <a:pt x="2128222" y="516935"/>
                    <a:pt x="3249004" y="133800"/>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944"/>
            </a:p>
          </p:txBody>
        </p:sp>
        <p:sp>
          <p:nvSpPr>
            <p:cNvPr id="17" name="SHAPE_Arc2">
              <a:extLst>
                <a:ext uri="{FF2B5EF4-FFF2-40B4-BE49-F238E27FC236}">
                  <a16:creationId xmlns:a16="http://schemas.microsoft.com/office/drawing/2014/main" id="{8E877BE4-2AE9-4278-9C06-AFB83505DD07}"/>
                </a:ext>
              </a:extLst>
            </p:cNvPr>
            <p:cNvSpPr>
              <a:spLocks noChangeAspect="1"/>
            </p:cNvSpPr>
            <p:nvPr/>
          </p:nvSpPr>
          <p:spPr>
            <a:xfrm>
              <a:off x="10025083" y="893506"/>
              <a:ext cx="3414693" cy="6317295"/>
            </a:xfrm>
            <a:custGeom>
              <a:avLst/>
              <a:gdLst>
                <a:gd name="connsiteX0" fmla="*/ 3414693 w 3414693"/>
                <a:gd name="connsiteY0" fmla="*/ 0 h 6317295"/>
                <a:gd name="connsiteX1" fmla="*/ 3414693 w 3414693"/>
                <a:gd name="connsiteY1" fmla="*/ 6317295 h 6317295"/>
                <a:gd name="connsiteX2" fmla="*/ 0 w 3414693"/>
                <a:gd name="connsiteY2" fmla="*/ 6317295 h 6317295"/>
                <a:gd name="connsiteX3" fmla="*/ 32647 w 3414693"/>
                <a:gd name="connsiteY3" fmla="*/ 5670770 h 6317295"/>
                <a:gd name="connsiteX4" fmla="*/ 3398025 w 3414693"/>
                <a:gd name="connsiteY4" fmla="*/ 10641 h 6317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4693" h="6317295">
                  <a:moveTo>
                    <a:pt x="3414693" y="0"/>
                  </a:moveTo>
                  <a:lnTo>
                    <a:pt x="3414693" y="6317295"/>
                  </a:lnTo>
                  <a:lnTo>
                    <a:pt x="0" y="6317295"/>
                  </a:lnTo>
                  <a:lnTo>
                    <a:pt x="32647" y="5670770"/>
                  </a:lnTo>
                  <a:cubicBezTo>
                    <a:pt x="271229" y="3321495"/>
                    <a:pt x="1548520" y="1279288"/>
                    <a:pt x="3398025" y="10641"/>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944"/>
            </a:p>
          </p:txBody>
        </p:sp>
      </p:grpSp>
      <p:sp>
        <p:nvSpPr>
          <p:cNvPr id="11" name="SHAPE_White">
            <a:extLst>
              <a:ext uri="{FF2B5EF4-FFF2-40B4-BE49-F238E27FC236}">
                <a16:creationId xmlns:a16="http://schemas.microsoft.com/office/drawing/2014/main" id="{28475A4C-C6C0-4E95-85C4-A6126F7033E4}"/>
              </a:ext>
            </a:extLst>
          </p:cNvPr>
          <p:cNvSpPr/>
          <p:nvPr userDrawn="1"/>
        </p:nvSpPr>
        <p:spPr>
          <a:xfrm>
            <a:off x="-1" y="1"/>
            <a:ext cx="9130569" cy="7210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err="1">
              <a:solidFill>
                <a:schemeClr val="tx1"/>
              </a:solidFill>
            </a:endParaRPr>
          </a:p>
        </p:txBody>
      </p:sp>
      <p:sp>
        <p:nvSpPr>
          <p:cNvPr id="36" name="Source">
            <a:extLst>
              <a:ext uri="{FF2B5EF4-FFF2-40B4-BE49-F238E27FC236}">
                <a16:creationId xmlns:a16="http://schemas.microsoft.com/office/drawing/2014/main" id="{7AA1CED6-4163-4774-8FB4-37D66240A6EE}"/>
              </a:ext>
            </a:extLst>
          </p:cNvPr>
          <p:cNvSpPr>
            <a:spLocks noGrp="1"/>
          </p:cNvSpPr>
          <p:nvPr>
            <p:ph type="body" sz="quarter" idx="14" hasCustomPrompt="1"/>
          </p:nvPr>
        </p:nvSpPr>
        <p:spPr>
          <a:xfrm>
            <a:off x="347927" y="6723579"/>
            <a:ext cx="8352000" cy="144000"/>
          </a:xfrm>
          <a:noFill/>
        </p:spPr>
        <p:txBody>
          <a:bodyPr anchor="b" anchorCtr="0"/>
          <a:lstStyle>
            <a:lvl1pPr marL="0" indent="0">
              <a:spcBef>
                <a:spcPts val="0"/>
              </a:spcBef>
              <a:buNone/>
              <a:defRPr sz="1000"/>
            </a:lvl1pPr>
            <a:lvl2pPr marL="0" indent="0">
              <a:spcBef>
                <a:spcPts val="0"/>
              </a:spcBef>
              <a:buNone/>
              <a:defRPr sz="1000"/>
            </a:lvl2pPr>
            <a:lvl3pPr marL="0" indent="0">
              <a:spcBef>
                <a:spcPts val="0"/>
              </a:spcBef>
              <a:buNone/>
              <a:defRPr sz="1000"/>
            </a:lvl3pPr>
            <a:lvl4pPr marL="0" indent="0">
              <a:spcBef>
                <a:spcPts val="0"/>
              </a:spcBef>
              <a:buNone/>
              <a:defRPr sz="1000"/>
            </a:lvl4pPr>
            <a:lvl5pPr marL="0" indent="0">
              <a:spcBef>
                <a:spcPts val="0"/>
              </a:spcBef>
              <a:buNone/>
              <a:defRPr sz="1000"/>
            </a:lvl5pPr>
            <a:lvl6pPr marL="0" indent="0">
              <a:spcBef>
                <a:spcPts val="0"/>
              </a:spcBef>
              <a:buNone/>
              <a:defRPr sz="1000"/>
            </a:lvl6pPr>
            <a:lvl7pPr marL="0" indent="0">
              <a:spcBef>
                <a:spcPts val="0"/>
              </a:spcBef>
              <a:buNone/>
              <a:defRPr sz="1000"/>
            </a:lvl7pPr>
            <a:lvl8pPr marL="0" indent="0">
              <a:spcBef>
                <a:spcPts val="0"/>
              </a:spcBef>
              <a:buNone/>
              <a:defRPr sz="1000"/>
            </a:lvl8pPr>
            <a:lvl9pPr marL="0" indent="0">
              <a:spcBef>
                <a:spcPts val="0"/>
              </a:spcBef>
              <a:buNone/>
              <a:defRPr sz="1000"/>
            </a:lvl9pPr>
          </a:lstStyle>
          <a:p>
            <a:pPr lvl="0"/>
            <a:r>
              <a:rPr lang="en-US"/>
              <a:t>Add source or notes</a:t>
            </a:r>
          </a:p>
        </p:txBody>
      </p:sp>
      <p:sp>
        <p:nvSpPr>
          <p:cNvPr id="37" name="Content Placeholder">
            <a:extLst>
              <a:ext uri="{FF2B5EF4-FFF2-40B4-BE49-F238E27FC236}">
                <a16:creationId xmlns:a16="http://schemas.microsoft.com/office/drawing/2014/main" id="{A0847245-BA4C-4407-ABC7-3C552F4D6BC0}"/>
              </a:ext>
            </a:extLst>
          </p:cNvPr>
          <p:cNvSpPr>
            <a:spLocks noGrp="1"/>
          </p:cNvSpPr>
          <p:nvPr>
            <p:ph idx="1"/>
          </p:nvPr>
        </p:nvSpPr>
        <p:spPr>
          <a:xfrm>
            <a:off x="349250" y="1501197"/>
            <a:ext cx="8352000" cy="52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8" name="Subtitle">
            <a:extLst>
              <a:ext uri="{FF2B5EF4-FFF2-40B4-BE49-F238E27FC236}">
                <a16:creationId xmlns:a16="http://schemas.microsoft.com/office/drawing/2014/main" id="{B1D370CD-F9E6-44D0-B982-D2365881B28F}"/>
              </a:ext>
            </a:extLst>
          </p:cNvPr>
          <p:cNvSpPr>
            <a:spLocks noGrp="1"/>
          </p:cNvSpPr>
          <p:nvPr>
            <p:ph type="body" sz="quarter" idx="13" hasCustomPrompt="1"/>
          </p:nvPr>
        </p:nvSpPr>
        <p:spPr>
          <a:xfrm>
            <a:off x="349250" y="963614"/>
            <a:ext cx="8352000" cy="359999"/>
          </a:xfrm>
          <a:noFill/>
        </p:spPr>
        <p:txBody>
          <a:bodyPr/>
          <a:lstStyle>
            <a:lvl1pPr marL="0" indent="0">
              <a:lnSpc>
                <a:spcPct val="90000"/>
              </a:lnSpc>
              <a:spcBef>
                <a:spcPts val="0"/>
              </a:spcBef>
              <a:buNone/>
              <a:defRPr sz="2400">
                <a:solidFill>
                  <a:srgbClr val="28465F"/>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a:t>Add subtitle</a:t>
            </a:r>
          </a:p>
        </p:txBody>
      </p:sp>
      <p:sp>
        <p:nvSpPr>
          <p:cNvPr id="39" name="Title">
            <a:extLst>
              <a:ext uri="{FF2B5EF4-FFF2-40B4-BE49-F238E27FC236}">
                <a16:creationId xmlns:a16="http://schemas.microsoft.com/office/drawing/2014/main" id="{1002E24D-CC40-4EF2-8FAF-FFA09383B016}"/>
              </a:ext>
            </a:extLst>
          </p:cNvPr>
          <p:cNvSpPr>
            <a:spLocks noGrp="1"/>
          </p:cNvSpPr>
          <p:nvPr>
            <p:ph type="title" hasCustomPrompt="1"/>
          </p:nvPr>
        </p:nvSpPr>
        <p:spPr>
          <a:xfrm>
            <a:off x="349199" y="349200"/>
            <a:ext cx="8352000" cy="539991"/>
          </a:xfrm>
        </p:spPr>
        <p:txBody>
          <a:bodyPr/>
          <a:lstStyle>
            <a:lvl1pPr>
              <a:defRPr/>
            </a:lvl1pPr>
          </a:lstStyle>
          <a:p>
            <a:r>
              <a:rPr lang="en-US"/>
              <a:t>Add title</a:t>
            </a:r>
            <a:endParaRPr lang="en-GB"/>
          </a:p>
        </p:txBody>
      </p:sp>
    </p:spTree>
    <p:extLst>
      <p:ext uri="{BB962C8B-B14F-4D97-AF65-F5344CB8AC3E}">
        <p14:creationId xmlns:p14="http://schemas.microsoft.com/office/powerpoint/2010/main" val="854224291"/>
      </p:ext>
    </p:extLst>
  </p:cSld>
  <p:clrMapOvr>
    <a:masterClrMapping/>
  </p:clrMapOvr>
  <p:extLst>
    <p:ext uri="{DCECCB84-F9BA-43D5-87BE-67443E8EF086}">
      <p15:sldGuideLst xmlns:p15="http://schemas.microsoft.com/office/powerpoint/2012/main">
        <p15:guide id="1" pos="219" userDrawn="1">
          <p15:clr>
            <a:srgbClr val="A4A3A4"/>
          </p15:clr>
        </p15:guide>
        <p15:guide id="2" orient="horz" pos="4328" userDrawn="1">
          <p15:clr>
            <a:srgbClr val="A4A3A4"/>
          </p15:clr>
        </p15:guide>
        <p15:guide id="3" orient="horz" pos="4235" userDrawn="1">
          <p15:clr>
            <a:srgbClr val="A4A3A4"/>
          </p15:clr>
        </p15:guide>
        <p15:guide id="4" orient="horz" pos="945" userDrawn="1">
          <p15:clr>
            <a:srgbClr val="A4A3A4"/>
          </p15:clr>
        </p15:guide>
        <p15:guide id="5" orient="horz" pos="834" userDrawn="1">
          <p15:clr>
            <a:srgbClr val="A4A3A4"/>
          </p15:clr>
        </p15:guide>
        <p15:guide id="6" orient="horz" pos="606" userDrawn="1">
          <p15:clr>
            <a:srgbClr val="A4A3A4"/>
          </p15:clr>
        </p15:guide>
        <p15:guide id="7" orient="horz" pos="561" userDrawn="1">
          <p15:clr>
            <a:srgbClr val="A4A3A4"/>
          </p15:clr>
        </p15:guide>
        <p15:guide id="8" orient="horz" pos="219" userDrawn="1">
          <p15:clr>
            <a:srgbClr val="A4A3A4"/>
          </p15:clr>
        </p15:guide>
        <p15:guide id="9" pos="5483" userDrawn="1">
          <p15:clr>
            <a:srgbClr val="A4A3A4"/>
          </p15:clr>
        </p15:guide>
        <p15:guide id="10" pos="8249" userDrawn="1">
          <p15:clr>
            <a:srgbClr val="A4A3A4"/>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1 Content and Graphics">
    <p:bg>
      <p:bgPr>
        <a:solidFill>
          <a:srgbClr val="C3CDDC"/>
        </a:solidFill>
        <a:effectLst/>
      </p:bgPr>
    </p:bg>
    <p:spTree>
      <p:nvGrpSpPr>
        <p:cNvPr id="1" name=""/>
        <p:cNvGrpSpPr/>
        <p:nvPr/>
      </p:nvGrpSpPr>
      <p:grpSpPr>
        <a:xfrm>
          <a:off x="0" y="0"/>
          <a:ext cx="0" cy="0"/>
          <a:chOff x="0" y="0"/>
          <a:chExt cx="0" cy="0"/>
        </a:xfrm>
      </p:grpSpPr>
      <p:sp>
        <p:nvSpPr>
          <p:cNvPr id="4" name="Slide Number Placeholder">
            <a:extLst>
              <a:ext uri="{FF2B5EF4-FFF2-40B4-BE49-F238E27FC236}">
                <a16:creationId xmlns:a16="http://schemas.microsoft.com/office/drawing/2014/main" id="{127C45F2-6A9A-4310-A80E-C938AE6BBD14}"/>
              </a:ext>
            </a:extLst>
          </p:cNvPr>
          <p:cNvSpPr>
            <a:spLocks noGrp="1"/>
          </p:cNvSpPr>
          <p:nvPr>
            <p:ph type="sldNum" sz="quarter" idx="12"/>
          </p:nvPr>
        </p:nvSpPr>
        <p:spPr/>
        <p:txBody>
          <a:bodyPr/>
          <a:lstStyle/>
          <a:p>
            <a:fld id="{C30A1311-C316-4992-B31B-E2EB28E45515}" type="slidenum">
              <a:rPr lang="en-GB" smtClean="0"/>
              <a:t>‹#›</a:t>
            </a:fld>
            <a:endParaRPr lang="en-GB"/>
          </a:p>
        </p:txBody>
      </p:sp>
      <p:sp>
        <p:nvSpPr>
          <p:cNvPr id="3" name="Footer Placeholder">
            <a:extLst>
              <a:ext uri="{FF2B5EF4-FFF2-40B4-BE49-F238E27FC236}">
                <a16:creationId xmlns:a16="http://schemas.microsoft.com/office/drawing/2014/main" id="{C29E2219-1810-45E1-8131-A01514D146F7}"/>
              </a:ext>
            </a:extLst>
          </p:cNvPr>
          <p:cNvSpPr>
            <a:spLocks noGrp="1"/>
          </p:cNvSpPr>
          <p:nvPr>
            <p:ph type="ftr" sz="quarter" idx="11"/>
          </p:nvPr>
        </p:nvSpPr>
        <p:spPr/>
        <p:txBody>
          <a:bodyPr/>
          <a:lstStyle/>
          <a:p>
            <a:endParaRPr lang="en-GB"/>
          </a:p>
        </p:txBody>
      </p:sp>
      <p:grpSp>
        <p:nvGrpSpPr>
          <p:cNvPr id="10" name="GROUP_ARC">
            <a:extLst>
              <a:ext uri="{FF2B5EF4-FFF2-40B4-BE49-F238E27FC236}">
                <a16:creationId xmlns:a16="http://schemas.microsoft.com/office/drawing/2014/main" id="{BD9D76A9-3E2B-48D6-89E8-18147046F578}"/>
              </a:ext>
            </a:extLst>
          </p:cNvPr>
          <p:cNvGrpSpPr/>
          <p:nvPr userDrawn="1"/>
        </p:nvGrpSpPr>
        <p:grpSpPr>
          <a:xfrm>
            <a:off x="10228575" y="44408"/>
            <a:ext cx="3211203" cy="7166393"/>
            <a:chOff x="10228573" y="44408"/>
            <a:chExt cx="3211203" cy="7166393"/>
          </a:xfrm>
        </p:grpSpPr>
        <p:sp>
          <p:nvSpPr>
            <p:cNvPr id="19" name="SHAPE_Arc1">
              <a:extLst>
                <a:ext uri="{FF2B5EF4-FFF2-40B4-BE49-F238E27FC236}">
                  <a16:creationId xmlns:a16="http://schemas.microsoft.com/office/drawing/2014/main" id="{51DFA3C9-9EBA-4FE9-88BA-CB666F920DD9}"/>
                </a:ext>
              </a:extLst>
            </p:cNvPr>
            <p:cNvSpPr>
              <a:spLocks noChangeAspect="1"/>
            </p:cNvSpPr>
            <p:nvPr/>
          </p:nvSpPr>
          <p:spPr>
            <a:xfrm>
              <a:off x="10228573" y="44408"/>
              <a:ext cx="3211203" cy="7166392"/>
            </a:xfrm>
            <a:custGeom>
              <a:avLst/>
              <a:gdLst>
                <a:gd name="connsiteX0" fmla="*/ 3211203 w 3211203"/>
                <a:gd name="connsiteY0" fmla="*/ 0 h 7166392"/>
                <a:gd name="connsiteX1" fmla="*/ 3211203 w 3211203"/>
                <a:gd name="connsiteY1" fmla="*/ 7166392 h 7166392"/>
                <a:gd name="connsiteX2" fmla="*/ 0 w 3211203"/>
                <a:gd name="connsiteY2" fmla="*/ 7166392 h 7166392"/>
                <a:gd name="connsiteX3" fmla="*/ 0 w 3211203"/>
                <a:gd name="connsiteY3" fmla="*/ 1793157 h 7166392"/>
                <a:gd name="connsiteX4" fmla="*/ 256234 w 3211203"/>
                <a:gd name="connsiteY4" fmla="*/ 1573054 h 7166392"/>
                <a:gd name="connsiteX5" fmla="*/ 2924540 w 3211203"/>
                <a:gd name="connsiteY5" fmla="*/ 89392 h 7166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1203" h="7166392">
                  <a:moveTo>
                    <a:pt x="3211203" y="0"/>
                  </a:moveTo>
                  <a:lnTo>
                    <a:pt x="3211203" y="7166392"/>
                  </a:lnTo>
                  <a:lnTo>
                    <a:pt x="0" y="7166392"/>
                  </a:lnTo>
                  <a:lnTo>
                    <a:pt x="0" y="1793157"/>
                  </a:lnTo>
                  <a:lnTo>
                    <a:pt x="256234" y="1573054"/>
                  </a:lnTo>
                  <a:cubicBezTo>
                    <a:pt x="1042538" y="931071"/>
                    <a:pt x="1943856" y="424635"/>
                    <a:pt x="2924540" y="8939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944"/>
            </a:p>
          </p:txBody>
        </p:sp>
        <p:sp>
          <p:nvSpPr>
            <p:cNvPr id="18" name="SHAPE_Arc2">
              <a:extLst>
                <a:ext uri="{FF2B5EF4-FFF2-40B4-BE49-F238E27FC236}">
                  <a16:creationId xmlns:a16="http://schemas.microsoft.com/office/drawing/2014/main" id="{595B15D5-6951-47BB-AAFA-406F9C97B575}"/>
                </a:ext>
              </a:extLst>
            </p:cNvPr>
            <p:cNvSpPr>
              <a:spLocks noChangeAspect="1"/>
            </p:cNvSpPr>
            <p:nvPr/>
          </p:nvSpPr>
          <p:spPr>
            <a:xfrm>
              <a:off x="10798624" y="1497486"/>
              <a:ext cx="2641151" cy="5713315"/>
            </a:xfrm>
            <a:custGeom>
              <a:avLst/>
              <a:gdLst>
                <a:gd name="connsiteX0" fmla="*/ 2641151 w 2641151"/>
                <a:gd name="connsiteY0" fmla="*/ 0 h 5713315"/>
                <a:gd name="connsiteX1" fmla="*/ 2641151 w 2641151"/>
                <a:gd name="connsiteY1" fmla="*/ 5713315 h 5713315"/>
                <a:gd name="connsiteX2" fmla="*/ 0 w 2641151"/>
                <a:gd name="connsiteY2" fmla="*/ 5713315 h 5713315"/>
                <a:gd name="connsiteX3" fmla="*/ 32647 w 2641151"/>
                <a:gd name="connsiteY3" fmla="*/ 5066790 h 5713315"/>
                <a:gd name="connsiteX4" fmla="*/ 2421104 w 2641151"/>
                <a:gd name="connsiteY4" fmla="*/ 198787 h 5713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151" h="5713315">
                  <a:moveTo>
                    <a:pt x="2641151" y="0"/>
                  </a:moveTo>
                  <a:lnTo>
                    <a:pt x="2641151" y="5713315"/>
                  </a:lnTo>
                  <a:lnTo>
                    <a:pt x="0" y="5713315"/>
                  </a:lnTo>
                  <a:lnTo>
                    <a:pt x="32647" y="5066790"/>
                  </a:lnTo>
                  <a:cubicBezTo>
                    <a:pt x="226495" y="3158005"/>
                    <a:pt x="1106053" y="1451931"/>
                    <a:pt x="2421104" y="198787"/>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944"/>
            </a:p>
          </p:txBody>
        </p:sp>
      </p:grpSp>
      <p:sp>
        <p:nvSpPr>
          <p:cNvPr id="9" name="SHAPE_White">
            <a:extLst>
              <a:ext uri="{FF2B5EF4-FFF2-40B4-BE49-F238E27FC236}">
                <a16:creationId xmlns:a16="http://schemas.microsoft.com/office/drawing/2014/main" id="{C9E43454-2D61-4346-AA6E-8A2CF865DF0C}"/>
              </a:ext>
            </a:extLst>
          </p:cNvPr>
          <p:cNvSpPr/>
          <p:nvPr userDrawn="1"/>
        </p:nvSpPr>
        <p:spPr>
          <a:xfrm>
            <a:off x="-1" y="1"/>
            <a:ext cx="10228575" cy="7210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err="1">
              <a:solidFill>
                <a:schemeClr val="tx1"/>
              </a:solidFill>
            </a:endParaRPr>
          </a:p>
        </p:txBody>
      </p:sp>
      <p:sp>
        <p:nvSpPr>
          <p:cNvPr id="36" name="Source">
            <a:extLst>
              <a:ext uri="{FF2B5EF4-FFF2-40B4-BE49-F238E27FC236}">
                <a16:creationId xmlns:a16="http://schemas.microsoft.com/office/drawing/2014/main" id="{5DB6341D-302D-4077-80CB-4A7EAD05529E}"/>
              </a:ext>
            </a:extLst>
          </p:cNvPr>
          <p:cNvSpPr>
            <a:spLocks noGrp="1"/>
          </p:cNvSpPr>
          <p:nvPr>
            <p:ph type="body" sz="quarter" idx="14" hasCustomPrompt="1"/>
          </p:nvPr>
        </p:nvSpPr>
        <p:spPr>
          <a:xfrm>
            <a:off x="347927" y="6723579"/>
            <a:ext cx="9450001" cy="144000"/>
          </a:xfrm>
          <a:noFill/>
        </p:spPr>
        <p:txBody>
          <a:bodyPr anchor="b" anchorCtr="0"/>
          <a:lstStyle>
            <a:lvl1pPr marL="0" indent="0">
              <a:spcBef>
                <a:spcPts val="0"/>
              </a:spcBef>
              <a:buNone/>
              <a:defRPr sz="1000"/>
            </a:lvl1pPr>
            <a:lvl2pPr marL="0" indent="0">
              <a:spcBef>
                <a:spcPts val="0"/>
              </a:spcBef>
              <a:buNone/>
              <a:defRPr sz="1000"/>
            </a:lvl2pPr>
            <a:lvl3pPr marL="0" indent="0">
              <a:spcBef>
                <a:spcPts val="0"/>
              </a:spcBef>
              <a:buNone/>
              <a:defRPr sz="1000"/>
            </a:lvl3pPr>
            <a:lvl4pPr marL="0" indent="0">
              <a:spcBef>
                <a:spcPts val="0"/>
              </a:spcBef>
              <a:buNone/>
              <a:defRPr sz="1000"/>
            </a:lvl4pPr>
            <a:lvl5pPr marL="0" indent="0">
              <a:spcBef>
                <a:spcPts val="0"/>
              </a:spcBef>
              <a:buNone/>
              <a:defRPr sz="1000"/>
            </a:lvl5pPr>
            <a:lvl6pPr marL="0" indent="0">
              <a:spcBef>
                <a:spcPts val="0"/>
              </a:spcBef>
              <a:buNone/>
              <a:defRPr sz="1000"/>
            </a:lvl6pPr>
            <a:lvl7pPr marL="0" indent="0">
              <a:spcBef>
                <a:spcPts val="0"/>
              </a:spcBef>
              <a:buNone/>
              <a:defRPr sz="1000"/>
            </a:lvl7pPr>
            <a:lvl8pPr marL="0" indent="0">
              <a:spcBef>
                <a:spcPts val="0"/>
              </a:spcBef>
              <a:buNone/>
              <a:defRPr sz="1000"/>
            </a:lvl8pPr>
            <a:lvl9pPr marL="0" indent="0">
              <a:spcBef>
                <a:spcPts val="0"/>
              </a:spcBef>
              <a:buNone/>
              <a:defRPr sz="1000"/>
            </a:lvl9pPr>
          </a:lstStyle>
          <a:p>
            <a:pPr lvl="0"/>
            <a:r>
              <a:rPr lang="en-US"/>
              <a:t>Add source or notes</a:t>
            </a:r>
          </a:p>
        </p:txBody>
      </p:sp>
      <p:sp>
        <p:nvSpPr>
          <p:cNvPr id="37" name="Content Placeholder">
            <a:extLst>
              <a:ext uri="{FF2B5EF4-FFF2-40B4-BE49-F238E27FC236}">
                <a16:creationId xmlns:a16="http://schemas.microsoft.com/office/drawing/2014/main" id="{48AAF17F-B967-40AC-A313-DC85CB99BD84}"/>
              </a:ext>
            </a:extLst>
          </p:cNvPr>
          <p:cNvSpPr>
            <a:spLocks noGrp="1"/>
          </p:cNvSpPr>
          <p:nvPr>
            <p:ph idx="1"/>
          </p:nvPr>
        </p:nvSpPr>
        <p:spPr>
          <a:xfrm>
            <a:off x="349250" y="1501197"/>
            <a:ext cx="9450001" cy="52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8" name="Subtitle">
            <a:extLst>
              <a:ext uri="{FF2B5EF4-FFF2-40B4-BE49-F238E27FC236}">
                <a16:creationId xmlns:a16="http://schemas.microsoft.com/office/drawing/2014/main" id="{A94D884B-09E1-4F0C-929B-DE6208F88D94}"/>
              </a:ext>
            </a:extLst>
          </p:cNvPr>
          <p:cNvSpPr>
            <a:spLocks noGrp="1"/>
          </p:cNvSpPr>
          <p:nvPr>
            <p:ph type="body" sz="quarter" idx="13" hasCustomPrompt="1"/>
          </p:nvPr>
        </p:nvSpPr>
        <p:spPr>
          <a:xfrm>
            <a:off x="349250" y="963614"/>
            <a:ext cx="9450001" cy="359999"/>
          </a:xfrm>
          <a:noFill/>
        </p:spPr>
        <p:txBody>
          <a:bodyPr/>
          <a:lstStyle>
            <a:lvl1pPr marL="0" indent="0">
              <a:lnSpc>
                <a:spcPct val="90000"/>
              </a:lnSpc>
              <a:spcBef>
                <a:spcPts val="0"/>
              </a:spcBef>
              <a:buNone/>
              <a:defRPr sz="2400">
                <a:solidFill>
                  <a:srgbClr val="28465F"/>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a:t>Add subtitle</a:t>
            </a:r>
          </a:p>
        </p:txBody>
      </p:sp>
      <p:sp>
        <p:nvSpPr>
          <p:cNvPr id="39" name="Title">
            <a:extLst>
              <a:ext uri="{FF2B5EF4-FFF2-40B4-BE49-F238E27FC236}">
                <a16:creationId xmlns:a16="http://schemas.microsoft.com/office/drawing/2014/main" id="{B1A77990-529B-45C0-972D-27AB0D6EFBE8}"/>
              </a:ext>
            </a:extLst>
          </p:cNvPr>
          <p:cNvSpPr>
            <a:spLocks noGrp="1"/>
          </p:cNvSpPr>
          <p:nvPr>
            <p:ph type="title" hasCustomPrompt="1"/>
          </p:nvPr>
        </p:nvSpPr>
        <p:spPr>
          <a:xfrm>
            <a:off x="349198" y="349200"/>
            <a:ext cx="9450001" cy="539991"/>
          </a:xfrm>
        </p:spPr>
        <p:txBody>
          <a:bodyPr/>
          <a:lstStyle>
            <a:lvl1pPr>
              <a:defRPr/>
            </a:lvl1pPr>
          </a:lstStyle>
          <a:p>
            <a:r>
              <a:rPr lang="en-US"/>
              <a:t>Add title</a:t>
            </a:r>
            <a:endParaRPr lang="en-GB"/>
          </a:p>
        </p:txBody>
      </p:sp>
    </p:spTree>
    <p:extLst>
      <p:ext uri="{BB962C8B-B14F-4D97-AF65-F5344CB8AC3E}">
        <p14:creationId xmlns:p14="http://schemas.microsoft.com/office/powerpoint/2010/main" val="3730129616"/>
      </p:ext>
    </p:extLst>
  </p:cSld>
  <p:clrMapOvr>
    <a:masterClrMapping/>
  </p:clrMapOvr>
  <p:extLst>
    <p:ext uri="{DCECCB84-F9BA-43D5-87BE-67443E8EF086}">
      <p15:sldGuideLst xmlns:p15="http://schemas.microsoft.com/office/powerpoint/2012/main">
        <p15:guide id="1" pos="6174" userDrawn="1">
          <p15:clr>
            <a:srgbClr val="A4A3A4"/>
          </p15:clr>
        </p15:guide>
        <p15:guide id="2" orient="horz" pos="4328" userDrawn="1">
          <p15:clr>
            <a:srgbClr val="A4A3A4"/>
          </p15:clr>
        </p15:guide>
        <p15:guide id="3" orient="horz" pos="4235" userDrawn="1">
          <p15:clr>
            <a:srgbClr val="A4A3A4"/>
          </p15:clr>
        </p15:guide>
        <p15:guide id="4" orient="horz" pos="945" userDrawn="1">
          <p15:clr>
            <a:srgbClr val="A4A3A4"/>
          </p15:clr>
        </p15:guide>
        <p15:guide id="5" orient="horz" pos="834" userDrawn="1">
          <p15:clr>
            <a:srgbClr val="A4A3A4"/>
          </p15:clr>
        </p15:guide>
        <p15:guide id="6" orient="horz" pos="606" userDrawn="1">
          <p15:clr>
            <a:srgbClr val="A4A3A4"/>
          </p15:clr>
        </p15:guide>
        <p15:guide id="7" orient="horz" pos="561" userDrawn="1">
          <p15:clr>
            <a:srgbClr val="A4A3A4"/>
          </p15:clr>
        </p15:guide>
        <p15:guide id="8" orient="horz" pos="219" userDrawn="1">
          <p15:clr>
            <a:srgbClr val="A4A3A4"/>
          </p15:clr>
        </p15:guide>
        <p15:guide id="9" pos="8249" userDrawn="1">
          <p15:clr>
            <a:srgbClr val="A4A3A4"/>
          </p15:clr>
        </p15:guide>
        <p15:guide id="10" pos="219" userDrawn="1">
          <p15:clr>
            <a:srgbClr val="A4A3A4"/>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raphics and Image">
    <p:bg>
      <p:bgPr>
        <a:solidFill>
          <a:srgbClr val="C3CDDC"/>
        </a:solidFill>
        <a:effectLst/>
      </p:bgPr>
    </p:bg>
    <p:spTree>
      <p:nvGrpSpPr>
        <p:cNvPr id="1" name=""/>
        <p:cNvGrpSpPr/>
        <p:nvPr/>
      </p:nvGrpSpPr>
      <p:grpSpPr>
        <a:xfrm>
          <a:off x="0" y="0"/>
          <a:ext cx="0" cy="0"/>
          <a:chOff x="0" y="0"/>
          <a:chExt cx="0" cy="0"/>
        </a:xfrm>
      </p:grpSpPr>
      <p:sp>
        <p:nvSpPr>
          <p:cNvPr id="4" name="Slide Number Placeholder">
            <a:extLst>
              <a:ext uri="{FF2B5EF4-FFF2-40B4-BE49-F238E27FC236}">
                <a16:creationId xmlns:a16="http://schemas.microsoft.com/office/drawing/2014/main" id="{127C45F2-6A9A-4310-A80E-C938AE6BBD14}"/>
              </a:ext>
            </a:extLst>
          </p:cNvPr>
          <p:cNvSpPr>
            <a:spLocks noGrp="1"/>
          </p:cNvSpPr>
          <p:nvPr>
            <p:ph type="sldNum" sz="quarter" idx="12"/>
          </p:nvPr>
        </p:nvSpPr>
        <p:spPr/>
        <p:txBody>
          <a:bodyPr/>
          <a:lstStyle/>
          <a:p>
            <a:fld id="{C30A1311-C316-4992-B31B-E2EB28E45515}" type="slidenum">
              <a:rPr lang="en-GB" smtClean="0"/>
              <a:t>‹#›</a:t>
            </a:fld>
            <a:endParaRPr lang="en-GB"/>
          </a:p>
        </p:txBody>
      </p:sp>
      <p:sp>
        <p:nvSpPr>
          <p:cNvPr id="3" name="Footer Placeholder">
            <a:extLst>
              <a:ext uri="{FF2B5EF4-FFF2-40B4-BE49-F238E27FC236}">
                <a16:creationId xmlns:a16="http://schemas.microsoft.com/office/drawing/2014/main" id="{C29E2219-1810-45E1-8131-A01514D146F7}"/>
              </a:ext>
            </a:extLst>
          </p:cNvPr>
          <p:cNvSpPr>
            <a:spLocks noGrp="1"/>
          </p:cNvSpPr>
          <p:nvPr>
            <p:ph type="ftr" sz="quarter" idx="11"/>
          </p:nvPr>
        </p:nvSpPr>
        <p:spPr/>
        <p:txBody>
          <a:bodyPr/>
          <a:lstStyle/>
          <a:p>
            <a:endParaRPr lang="en-GB"/>
          </a:p>
        </p:txBody>
      </p:sp>
      <p:sp>
        <p:nvSpPr>
          <p:cNvPr id="5" name="SHAPE_White">
            <a:extLst>
              <a:ext uri="{FF2B5EF4-FFF2-40B4-BE49-F238E27FC236}">
                <a16:creationId xmlns:a16="http://schemas.microsoft.com/office/drawing/2014/main" id="{353C82EB-C089-4B20-B137-3B3F33076467}"/>
              </a:ext>
            </a:extLst>
          </p:cNvPr>
          <p:cNvSpPr/>
          <p:nvPr userDrawn="1"/>
        </p:nvSpPr>
        <p:spPr>
          <a:xfrm>
            <a:off x="6719887" y="1"/>
            <a:ext cx="6719888" cy="7210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err="1">
              <a:solidFill>
                <a:schemeClr val="tx1"/>
              </a:solidFill>
            </a:endParaRPr>
          </a:p>
        </p:txBody>
      </p:sp>
      <p:grpSp>
        <p:nvGrpSpPr>
          <p:cNvPr id="13" name="GROUP_ARC">
            <a:extLst>
              <a:ext uri="{FF2B5EF4-FFF2-40B4-BE49-F238E27FC236}">
                <a16:creationId xmlns:a16="http://schemas.microsoft.com/office/drawing/2014/main" id="{B698C63E-F3A7-474D-95D0-17B7B1273096}"/>
              </a:ext>
            </a:extLst>
          </p:cNvPr>
          <p:cNvGrpSpPr/>
          <p:nvPr userDrawn="1"/>
        </p:nvGrpSpPr>
        <p:grpSpPr>
          <a:xfrm>
            <a:off x="0" y="1"/>
            <a:ext cx="6719888" cy="7210800"/>
            <a:chOff x="0" y="0"/>
            <a:chExt cx="6719887" cy="7210800"/>
          </a:xfrm>
        </p:grpSpPr>
        <p:sp>
          <p:nvSpPr>
            <p:cNvPr id="12" name="SHAPE_Arc1">
              <a:extLst>
                <a:ext uri="{FF2B5EF4-FFF2-40B4-BE49-F238E27FC236}">
                  <a16:creationId xmlns:a16="http://schemas.microsoft.com/office/drawing/2014/main" id="{B7010086-CB3F-4FC0-98A3-0733AF044408}"/>
                </a:ext>
              </a:extLst>
            </p:cNvPr>
            <p:cNvSpPr>
              <a:spLocks noChangeAspect="1"/>
            </p:cNvSpPr>
            <p:nvPr/>
          </p:nvSpPr>
          <p:spPr>
            <a:xfrm flipH="1">
              <a:off x="0" y="0"/>
              <a:ext cx="6719887" cy="7210800"/>
            </a:xfrm>
            <a:custGeom>
              <a:avLst/>
              <a:gdLst>
                <a:gd name="connsiteX0" fmla="*/ 6719887 w 6719887"/>
                <a:gd name="connsiteY0" fmla="*/ 0 h 7210800"/>
                <a:gd name="connsiteX1" fmla="*/ 3894073 w 6719887"/>
                <a:gd name="connsiteY1" fmla="*/ 0 h 7210800"/>
                <a:gd name="connsiteX2" fmla="*/ 3465004 w 6719887"/>
                <a:gd name="connsiteY2" fmla="*/ 133800 h 7210800"/>
                <a:gd name="connsiteX3" fmla="*/ 107939 w 6719887"/>
                <a:gd name="connsiteY3" fmla="*/ 2244121 h 7210800"/>
                <a:gd name="connsiteX4" fmla="*/ 0 w 6719887"/>
                <a:gd name="connsiteY4" fmla="*/ 2360812 h 7210800"/>
                <a:gd name="connsiteX5" fmla="*/ 0 w 6719887"/>
                <a:gd name="connsiteY5" fmla="*/ 7210800 h 7210800"/>
                <a:gd name="connsiteX6" fmla="*/ 6719887 w 6719887"/>
                <a:gd name="connsiteY6" fmla="*/ 7210800 h 721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19887" h="7210800">
                  <a:moveTo>
                    <a:pt x="6719887" y="0"/>
                  </a:moveTo>
                  <a:lnTo>
                    <a:pt x="3894073" y="0"/>
                  </a:lnTo>
                  <a:lnTo>
                    <a:pt x="3465004" y="133800"/>
                  </a:lnTo>
                  <a:cubicBezTo>
                    <a:pt x="2184110" y="571668"/>
                    <a:pt x="1038612" y="1301585"/>
                    <a:pt x="107939" y="2244121"/>
                  </a:cubicBezTo>
                  <a:lnTo>
                    <a:pt x="0" y="2360812"/>
                  </a:lnTo>
                  <a:lnTo>
                    <a:pt x="0" y="7210800"/>
                  </a:lnTo>
                  <a:lnTo>
                    <a:pt x="6719887" y="721080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944"/>
            </a:p>
          </p:txBody>
        </p:sp>
        <p:sp>
          <p:nvSpPr>
            <p:cNvPr id="8" name="SHAPE_Arc2">
              <a:extLst>
                <a:ext uri="{FF2B5EF4-FFF2-40B4-BE49-F238E27FC236}">
                  <a16:creationId xmlns:a16="http://schemas.microsoft.com/office/drawing/2014/main" id="{ED368E19-D375-4517-9B41-788E2228D90F}"/>
                </a:ext>
              </a:extLst>
            </p:cNvPr>
            <p:cNvSpPr>
              <a:spLocks noChangeAspect="1"/>
            </p:cNvSpPr>
            <p:nvPr/>
          </p:nvSpPr>
          <p:spPr>
            <a:xfrm flipH="1">
              <a:off x="2" y="0"/>
              <a:ext cx="5609370" cy="7210800"/>
            </a:xfrm>
            <a:custGeom>
              <a:avLst/>
              <a:gdLst>
                <a:gd name="connsiteX0" fmla="*/ 2987291 w 3241371"/>
                <a:gd name="connsiteY0" fmla="*/ 0 h 4166756"/>
                <a:gd name="connsiteX1" fmla="*/ 3241371 w 3241371"/>
                <a:gd name="connsiteY1" fmla="*/ 0 h 4166756"/>
                <a:gd name="connsiteX2" fmla="*/ 3241371 w 3241371"/>
                <a:gd name="connsiteY2" fmla="*/ 4166756 h 4166756"/>
                <a:gd name="connsiteX3" fmla="*/ 0 w 3241371"/>
                <a:gd name="connsiteY3" fmla="*/ 4166756 h 4166756"/>
                <a:gd name="connsiteX4" fmla="*/ 18865 w 3241371"/>
                <a:gd name="connsiteY4" fmla="*/ 3793162 h 4166756"/>
                <a:gd name="connsiteX5" fmla="*/ 2752954 w 3241371"/>
                <a:gd name="connsiteY5" fmla="*/ 89666 h 4166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1371" h="4166756">
                  <a:moveTo>
                    <a:pt x="2987291" y="0"/>
                  </a:moveTo>
                  <a:lnTo>
                    <a:pt x="3241371" y="0"/>
                  </a:lnTo>
                  <a:lnTo>
                    <a:pt x="3241371" y="4166756"/>
                  </a:lnTo>
                  <a:lnTo>
                    <a:pt x="0" y="4166756"/>
                  </a:lnTo>
                  <a:lnTo>
                    <a:pt x="18865" y="3793162"/>
                  </a:lnTo>
                  <a:cubicBezTo>
                    <a:pt x="188544" y="2122359"/>
                    <a:pt x="1267428" y="720340"/>
                    <a:pt x="2752954" y="89666"/>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944"/>
            </a:p>
          </p:txBody>
        </p:sp>
      </p:grpSp>
      <p:sp>
        <p:nvSpPr>
          <p:cNvPr id="15" name="Picture Placeholder">
            <a:extLst>
              <a:ext uri="{FF2B5EF4-FFF2-40B4-BE49-F238E27FC236}">
                <a16:creationId xmlns:a16="http://schemas.microsoft.com/office/drawing/2014/main" id="{9FE9D0C2-0C54-472B-99F3-737EBE224261}"/>
              </a:ext>
            </a:extLst>
          </p:cNvPr>
          <p:cNvSpPr>
            <a:spLocks noGrp="1"/>
          </p:cNvSpPr>
          <p:nvPr>
            <p:ph type="pic" sz="quarter" idx="13"/>
          </p:nvPr>
        </p:nvSpPr>
        <p:spPr>
          <a:xfrm>
            <a:off x="6719888" y="-373"/>
            <a:ext cx="6719888" cy="7210800"/>
          </a:xfrm>
        </p:spPr>
        <p:txBody>
          <a:bodyPr/>
          <a:lstStyle>
            <a:lvl1pPr marL="0" indent="0">
              <a:buNone/>
              <a:defRPr/>
            </a:lvl1pPr>
          </a:lstStyle>
          <a:p>
            <a:r>
              <a:rPr lang="en-US"/>
              <a:t>Click icon to add picture</a:t>
            </a:r>
            <a:endParaRPr lang="en-GB"/>
          </a:p>
        </p:txBody>
      </p:sp>
    </p:spTree>
    <p:extLst>
      <p:ext uri="{BB962C8B-B14F-4D97-AF65-F5344CB8AC3E}">
        <p14:creationId xmlns:p14="http://schemas.microsoft.com/office/powerpoint/2010/main" val="2534349870"/>
      </p:ext>
    </p:extLst>
  </p:cSld>
  <p:clrMapOvr>
    <a:masterClrMapping/>
  </p:clrMapOvr>
  <p:extLst>
    <p:ext uri="{DCECCB84-F9BA-43D5-87BE-67443E8EF086}">
      <p15:sldGuideLst xmlns:p15="http://schemas.microsoft.com/office/powerpoint/2012/main">
        <p15:guide id="1" pos="219" userDrawn="1">
          <p15:clr>
            <a:srgbClr val="A4A3A4"/>
          </p15:clr>
        </p15:guide>
        <p15:guide id="2" orient="horz" pos="4325" userDrawn="1">
          <p15:clr>
            <a:srgbClr val="A4A3A4"/>
          </p15:clr>
        </p15:guide>
        <p15:guide id="3" orient="horz" pos="219" userDrawn="1">
          <p15:clr>
            <a:srgbClr val="A4A3A4"/>
          </p15:clr>
        </p15:guide>
        <p15:guide id="4" pos="8248" userDrawn="1">
          <p15:clr>
            <a:srgbClr val="A4A3A4"/>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and Graphics">
    <p:bg>
      <p:bgPr>
        <a:solidFill>
          <a:srgbClr val="C3CDDC"/>
        </a:solidFill>
        <a:effectLst/>
      </p:bgPr>
    </p:bg>
    <p:spTree>
      <p:nvGrpSpPr>
        <p:cNvPr id="1" name=""/>
        <p:cNvGrpSpPr/>
        <p:nvPr/>
      </p:nvGrpSpPr>
      <p:grpSpPr>
        <a:xfrm>
          <a:off x="0" y="0"/>
          <a:ext cx="0" cy="0"/>
          <a:chOff x="0" y="0"/>
          <a:chExt cx="0" cy="0"/>
        </a:xfrm>
      </p:grpSpPr>
      <p:sp>
        <p:nvSpPr>
          <p:cNvPr id="4" name="Slide Number Placeholder">
            <a:extLst>
              <a:ext uri="{FF2B5EF4-FFF2-40B4-BE49-F238E27FC236}">
                <a16:creationId xmlns:a16="http://schemas.microsoft.com/office/drawing/2014/main" id="{127C45F2-6A9A-4310-A80E-C938AE6BBD14}"/>
              </a:ext>
            </a:extLst>
          </p:cNvPr>
          <p:cNvSpPr>
            <a:spLocks noGrp="1"/>
          </p:cNvSpPr>
          <p:nvPr>
            <p:ph type="sldNum" sz="quarter" idx="12"/>
          </p:nvPr>
        </p:nvSpPr>
        <p:spPr/>
        <p:txBody>
          <a:bodyPr/>
          <a:lstStyle/>
          <a:p>
            <a:fld id="{C30A1311-C316-4992-B31B-E2EB28E45515}" type="slidenum">
              <a:rPr lang="en-GB" smtClean="0"/>
              <a:t>‹#›</a:t>
            </a:fld>
            <a:endParaRPr lang="en-GB"/>
          </a:p>
        </p:txBody>
      </p:sp>
      <p:sp>
        <p:nvSpPr>
          <p:cNvPr id="3" name="Footer Placeholder">
            <a:extLst>
              <a:ext uri="{FF2B5EF4-FFF2-40B4-BE49-F238E27FC236}">
                <a16:creationId xmlns:a16="http://schemas.microsoft.com/office/drawing/2014/main" id="{C29E2219-1810-45E1-8131-A01514D146F7}"/>
              </a:ext>
            </a:extLst>
          </p:cNvPr>
          <p:cNvSpPr>
            <a:spLocks noGrp="1"/>
          </p:cNvSpPr>
          <p:nvPr>
            <p:ph type="ftr" sz="quarter" idx="11"/>
          </p:nvPr>
        </p:nvSpPr>
        <p:spPr/>
        <p:txBody>
          <a:bodyPr/>
          <a:lstStyle/>
          <a:p>
            <a:endParaRPr lang="en-GB"/>
          </a:p>
        </p:txBody>
      </p:sp>
      <p:sp>
        <p:nvSpPr>
          <p:cNvPr id="5" name="SHAPE_White">
            <a:extLst>
              <a:ext uri="{FF2B5EF4-FFF2-40B4-BE49-F238E27FC236}">
                <a16:creationId xmlns:a16="http://schemas.microsoft.com/office/drawing/2014/main" id="{353C82EB-C089-4B20-B137-3B3F33076467}"/>
              </a:ext>
            </a:extLst>
          </p:cNvPr>
          <p:cNvSpPr/>
          <p:nvPr userDrawn="1"/>
        </p:nvSpPr>
        <p:spPr>
          <a:xfrm>
            <a:off x="0" y="1"/>
            <a:ext cx="6719888" cy="7210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err="1">
              <a:solidFill>
                <a:schemeClr val="tx1"/>
              </a:solidFill>
            </a:endParaRPr>
          </a:p>
        </p:txBody>
      </p:sp>
      <p:grpSp>
        <p:nvGrpSpPr>
          <p:cNvPr id="13" name="GROUP_ARC">
            <a:extLst>
              <a:ext uri="{FF2B5EF4-FFF2-40B4-BE49-F238E27FC236}">
                <a16:creationId xmlns:a16="http://schemas.microsoft.com/office/drawing/2014/main" id="{B698C63E-F3A7-474D-95D0-17B7B1273096}"/>
              </a:ext>
            </a:extLst>
          </p:cNvPr>
          <p:cNvGrpSpPr/>
          <p:nvPr userDrawn="1"/>
        </p:nvGrpSpPr>
        <p:grpSpPr>
          <a:xfrm flipH="1">
            <a:off x="6719888" y="1"/>
            <a:ext cx="6719888" cy="7210800"/>
            <a:chOff x="0" y="0"/>
            <a:chExt cx="6719887" cy="7210800"/>
          </a:xfrm>
        </p:grpSpPr>
        <p:sp>
          <p:nvSpPr>
            <p:cNvPr id="12" name="SHAPE_Arc1">
              <a:extLst>
                <a:ext uri="{FF2B5EF4-FFF2-40B4-BE49-F238E27FC236}">
                  <a16:creationId xmlns:a16="http://schemas.microsoft.com/office/drawing/2014/main" id="{B7010086-CB3F-4FC0-98A3-0733AF044408}"/>
                </a:ext>
              </a:extLst>
            </p:cNvPr>
            <p:cNvSpPr>
              <a:spLocks noChangeAspect="1"/>
            </p:cNvSpPr>
            <p:nvPr/>
          </p:nvSpPr>
          <p:spPr>
            <a:xfrm flipH="1">
              <a:off x="0" y="0"/>
              <a:ext cx="6719887" cy="7210800"/>
            </a:xfrm>
            <a:custGeom>
              <a:avLst/>
              <a:gdLst>
                <a:gd name="connsiteX0" fmla="*/ 6719887 w 6719887"/>
                <a:gd name="connsiteY0" fmla="*/ 0 h 7210800"/>
                <a:gd name="connsiteX1" fmla="*/ 3894073 w 6719887"/>
                <a:gd name="connsiteY1" fmla="*/ 0 h 7210800"/>
                <a:gd name="connsiteX2" fmla="*/ 3465004 w 6719887"/>
                <a:gd name="connsiteY2" fmla="*/ 133800 h 7210800"/>
                <a:gd name="connsiteX3" fmla="*/ 107939 w 6719887"/>
                <a:gd name="connsiteY3" fmla="*/ 2244121 h 7210800"/>
                <a:gd name="connsiteX4" fmla="*/ 0 w 6719887"/>
                <a:gd name="connsiteY4" fmla="*/ 2360812 h 7210800"/>
                <a:gd name="connsiteX5" fmla="*/ 0 w 6719887"/>
                <a:gd name="connsiteY5" fmla="*/ 7210800 h 7210800"/>
                <a:gd name="connsiteX6" fmla="*/ 6719887 w 6719887"/>
                <a:gd name="connsiteY6" fmla="*/ 7210800 h 721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19887" h="7210800">
                  <a:moveTo>
                    <a:pt x="6719887" y="0"/>
                  </a:moveTo>
                  <a:lnTo>
                    <a:pt x="3894073" y="0"/>
                  </a:lnTo>
                  <a:lnTo>
                    <a:pt x="3465004" y="133800"/>
                  </a:lnTo>
                  <a:cubicBezTo>
                    <a:pt x="2184110" y="571668"/>
                    <a:pt x="1038612" y="1301585"/>
                    <a:pt x="107939" y="2244121"/>
                  </a:cubicBezTo>
                  <a:lnTo>
                    <a:pt x="0" y="2360812"/>
                  </a:lnTo>
                  <a:lnTo>
                    <a:pt x="0" y="7210800"/>
                  </a:lnTo>
                  <a:lnTo>
                    <a:pt x="6719887" y="721080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944"/>
            </a:p>
          </p:txBody>
        </p:sp>
        <p:sp>
          <p:nvSpPr>
            <p:cNvPr id="8" name="SHAPE_Arc2">
              <a:extLst>
                <a:ext uri="{FF2B5EF4-FFF2-40B4-BE49-F238E27FC236}">
                  <a16:creationId xmlns:a16="http://schemas.microsoft.com/office/drawing/2014/main" id="{ED368E19-D375-4517-9B41-788E2228D90F}"/>
                </a:ext>
              </a:extLst>
            </p:cNvPr>
            <p:cNvSpPr>
              <a:spLocks noChangeAspect="1"/>
            </p:cNvSpPr>
            <p:nvPr/>
          </p:nvSpPr>
          <p:spPr>
            <a:xfrm flipH="1">
              <a:off x="2" y="0"/>
              <a:ext cx="5609370" cy="7210800"/>
            </a:xfrm>
            <a:custGeom>
              <a:avLst/>
              <a:gdLst>
                <a:gd name="connsiteX0" fmla="*/ 2987291 w 3241371"/>
                <a:gd name="connsiteY0" fmla="*/ 0 h 4166756"/>
                <a:gd name="connsiteX1" fmla="*/ 3241371 w 3241371"/>
                <a:gd name="connsiteY1" fmla="*/ 0 h 4166756"/>
                <a:gd name="connsiteX2" fmla="*/ 3241371 w 3241371"/>
                <a:gd name="connsiteY2" fmla="*/ 4166756 h 4166756"/>
                <a:gd name="connsiteX3" fmla="*/ 0 w 3241371"/>
                <a:gd name="connsiteY3" fmla="*/ 4166756 h 4166756"/>
                <a:gd name="connsiteX4" fmla="*/ 18865 w 3241371"/>
                <a:gd name="connsiteY4" fmla="*/ 3793162 h 4166756"/>
                <a:gd name="connsiteX5" fmla="*/ 2752954 w 3241371"/>
                <a:gd name="connsiteY5" fmla="*/ 89666 h 4166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1371" h="4166756">
                  <a:moveTo>
                    <a:pt x="2987291" y="0"/>
                  </a:moveTo>
                  <a:lnTo>
                    <a:pt x="3241371" y="0"/>
                  </a:lnTo>
                  <a:lnTo>
                    <a:pt x="3241371" y="4166756"/>
                  </a:lnTo>
                  <a:lnTo>
                    <a:pt x="0" y="4166756"/>
                  </a:lnTo>
                  <a:lnTo>
                    <a:pt x="18865" y="3793162"/>
                  </a:lnTo>
                  <a:cubicBezTo>
                    <a:pt x="188544" y="2122359"/>
                    <a:pt x="1267428" y="720340"/>
                    <a:pt x="2752954" y="89666"/>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944"/>
            </a:p>
          </p:txBody>
        </p:sp>
      </p:grpSp>
      <p:sp>
        <p:nvSpPr>
          <p:cNvPr id="15" name="Picture Placeholder">
            <a:extLst>
              <a:ext uri="{FF2B5EF4-FFF2-40B4-BE49-F238E27FC236}">
                <a16:creationId xmlns:a16="http://schemas.microsoft.com/office/drawing/2014/main" id="{9FE9D0C2-0C54-472B-99F3-737EBE224261}"/>
              </a:ext>
            </a:extLst>
          </p:cNvPr>
          <p:cNvSpPr>
            <a:spLocks noGrp="1"/>
          </p:cNvSpPr>
          <p:nvPr>
            <p:ph type="pic" sz="quarter" idx="13"/>
          </p:nvPr>
        </p:nvSpPr>
        <p:spPr>
          <a:xfrm>
            <a:off x="0" y="-373"/>
            <a:ext cx="6719888" cy="7210800"/>
          </a:xfrm>
        </p:spPr>
        <p:txBody>
          <a:bodyPr/>
          <a:lstStyle>
            <a:lvl1pPr marL="0" indent="0">
              <a:buNone/>
              <a:defRPr/>
            </a:lvl1pPr>
          </a:lstStyle>
          <a:p>
            <a:r>
              <a:rPr lang="en-US"/>
              <a:t>Click icon to add picture</a:t>
            </a:r>
            <a:endParaRPr lang="en-GB"/>
          </a:p>
        </p:txBody>
      </p:sp>
    </p:spTree>
    <p:extLst>
      <p:ext uri="{BB962C8B-B14F-4D97-AF65-F5344CB8AC3E}">
        <p14:creationId xmlns:p14="http://schemas.microsoft.com/office/powerpoint/2010/main" val="3602627229"/>
      </p:ext>
    </p:extLst>
  </p:cSld>
  <p:clrMapOvr>
    <a:masterClrMapping/>
  </p:clrMapOvr>
  <p:extLst>
    <p:ext uri="{DCECCB84-F9BA-43D5-87BE-67443E8EF086}">
      <p15:sldGuideLst xmlns:p15="http://schemas.microsoft.com/office/powerpoint/2012/main">
        <p15:guide id="1" pos="219" userDrawn="1">
          <p15:clr>
            <a:srgbClr val="A4A3A4"/>
          </p15:clr>
        </p15:guide>
        <p15:guide id="2" orient="horz" pos="4328" userDrawn="1">
          <p15:clr>
            <a:srgbClr val="A4A3A4"/>
          </p15:clr>
        </p15:guide>
        <p15:guide id="3" orient="horz" pos="219" userDrawn="1">
          <p15:clr>
            <a:srgbClr val="A4A3A4"/>
          </p15:clr>
        </p15:guide>
        <p15:guide id="4" pos="8249" userDrawn="1">
          <p15:clr>
            <a:srgbClr val="A4A3A4"/>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rved Image and Text">
    <p:bg>
      <p:bgPr>
        <a:solidFill>
          <a:srgbClr val="C3CDDC"/>
        </a:solidFill>
        <a:effectLst/>
      </p:bgPr>
    </p:bg>
    <p:spTree>
      <p:nvGrpSpPr>
        <p:cNvPr id="1" name=""/>
        <p:cNvGrpSpPr/>
        <p:nvPr/>
      </p:nvGrpSpPr>
      <p:grpSpPr>
        <a:xfrm>
          <a:off x="0" y="0"/>
          <a:ext cx="0" cy="0"/>
          <a:chOff x="0" y="0"/>
          <a:chExt cx="0" cy="0"/>
        </a:xfrm>
      </p:grpSpPr>
      <p:sp>
        <p:nvSpPr>
          <p:cNvPr id="4" name="Slide Number Placeholder">
            <a:extLst>
              <a:ext uri="{FF2B5EF4-FFF2-40B4-BE49-F238E27FC236}">
                <a16:creationId xmlns:a16="http://schemas.microsoft.com/office/drawing/2014/main" id="{127C45F2-6A9A-4310-A80E-C938AE6BBD14}"/>
              </a:ext>
            </a:extLst>
          </p:cNvPr>
          <p:cNvSpPr>
            <a:spLocks noGrp="1"/>
          </p:cNvSpPr>
          <p:nvPr>
            <p:ph type="sldNum" sz="quarter" idx="12"/>
          </p:nvPr>
        </p:nvSpPr>
        <p:spPr/>
        <p:txBody>
          <a:bodyPr/>
          <a:lstStyle/>
          <a:p>
            <a:fld id="{C30A1311-C316-4992-B31B-E2EB28E45515}" type="slidenum">
              <a:rPr lang="en-GB" smtClean="0"/>
              <a:t>‹#›</a:t>
            </a:fld>
            <a:endParaRPr lang="en-GB"/>
          </a:p>
        </p:txBody>
      </p:sp>
      <p:sp>
        <p:nvSpPr>
          <p:cNvPr id="3" name="Footer Placeholder">
            <a:extLst>
              <a:ext uri="{FF2B5EF4-FFF2-40B4-BE49-F238E27FC236}">
                <a16:creationId xmlns:a16="http://schemas.microsoft.com/office/drawing/2014/main" id="{C29E2219-1810-45E1-8131-A01514D146F7}"/>
              </a:ext>
            </a:extLst>
          </p:cNvPr>
          <p:cNvSpPr>
            <a:spLocks noGrp="1"/>
          </p:cNvSpPr>
          <p:nvPr>
            <p:ph type="ftr" sz="quarter" idx="11"/>
          </p:nvPr>
        </p:nvSpPr>
        <p:spPr/>
        <p:txBody>
          <a:bodyPr/>
          <a:lstStyle/>
          <a:p>
            <a:endParaRPr lang="en-GB"/>
          </a:p>
        </p:txBody>
      </p:sp>
      <p:sp>
        <p:nvSpPr>
          <p:cNvPr id="36" name="Picture Placeholder">
            <a:extLst>
              <a:ext uri="{FF2B5EF4-FFF2-40B4-BE49-F238E27FC236}">
                <a16:creationId xmlns:a16="http://schemas.microsoft.com/office/drawing/2014/main" id="{A6E159CA-E8E3-48ED-A99B-AE3999CE8083}"/>
              </a:ext>
            </a:extLst>
          </p:cNvPr>
          <p:cNvSpPr>
            <a:spLocks noGrp="1"/>
          </p:cNvSpPr>
          <p:nvPr>
            <p:ph type="pic" sz="quarter" idx="13"/>
          </p:nvPr>
        </p:nvSpPr>
        <p:spPr>
          <a:xfrm>
            <a:off x="0" y="1"/>
            <a:ext cx="6523533" cy="7210425"/>
          </a:xfrm>
          <a:custGeom>
            <a:avLst/>
            <a:gdLst>
              <a:gd name="connsiteX0" fmla="*/ 0 w 6523532"/>
              <a:gd name="connsiteY0" fmla="*/ 0 h 7210425"/>
              <a:gd name="connsiteX1" fmla="*/ 6523532 w 6523532"/>
              <a:gd name="connsiteY1" fmla="*/ 0 h 7210425"/>
              <a:gd name="connsiteX2" fmla="*/ 6481531 w 6523532"/>
              <a:gd name="connsiteY2" fmla="*/ 96234 h 7210425"/>
              <a:gd name="connsiteX3" fmla="*/ 5798308 w 6523532"/>
              <a:gd name="connsiteY3" fmla="*/ 3410001 h 7210425"/>
              <a:gd name="connsiteX4" fmla="*/ 6340099 w 6523532"/>
              <a:gd name="connsiteY4" fmla="*/ 6741302 h 7210425"/>
              <a:gd name="connsiteX5" fmla="*/ 6522587 w 6523532"/>
              <a:gd name="connsiteY5" fmla="*/ 7210425 h 7210425"/>
              <a:gd name="connsiteX6" fmla="*/ 0 w 6523532"/>
              <a:gd name="connsiteY6" fmla="*/ 7210425 h 721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532" h="7210425">
                <a:moveTo>
                  <a:pt x="0" y="0"/>
                </a:moveTo>
                <a:lnTo>
                  <a:pt x="6523532" y="0"/>
                </a:lnTo>
                <a:lnTo>
                  <a:pt x="6481531" y="96234"/>
                </a:lnTo>
                <a:cubicBezTo>
                  <a:pt x="6061127" y="1140123"/>
                  <a:pt x="5822934" y="2252989"/>
                  <a:pt x="5798308" y="3410001"/>
                </a:cubicBezTo>
                <a:cubicBezTo>
                  <a:pt x="5773682" y="4567012"/>
                  <a:pt x="5964372" y="5686017"/>
                  <a:pt x="6340099" y="6741302"/>
                </a:cubicBezTo>
                <a:lnTo>
                  <a:pt x="6522587" y="7210425"/>
                </a:lnTo>
                <a:lnTo>
                  <a:pt x="0" y="7210425"/>
                </a:lnTo>
                <a:close/>
              </a:path>
            </a:pathLst>
          </a:custGeom>
          <a:noFill/>
        </p:spPr>
        <p:txBody>
          <a:bodyPr wrap="square">
            <a:noAutofit/>
          </a:bodyPr>
          <a:lstStyle>
            <a:lvl1pPr marL="0" indent="0">
              <a:buNone/>
              <a:defRPr/>
            </a:lvl1pPr>
          </a:lstStyle>
          <a:p>
            <a:r>
              <a:rPr lang="en-US"/>
              <a:t>Click icon to add picture</a:t>
            </a:r>
            <a:endParaRPr lang="en-GB"/>
          </a:p>
        </p:txBody>
      </p:sp>
      <p:sp>
        <p:nvSpPr>
          <p:cNvPr id="32" name="SHAPE_White">
            <a:extLst>
              <a:ext uri="{FF2B5EF4-FFF2-40B4-BE49-F238E27FC236}">
                <a16:creationId xmlns:a16="http://schemas.microsoft.com/office/drawing/2014/main" id="{55BAE0C8-BE0C-4483-8B26-29FBAC6C5612}"/>
              </a:ext>
            </a:extLst>
          </p:cNvPr>
          <p:cNvSpPr>
            <a:spLocks noChangeAspect="1"/>
          </p:cNvSpPr>
          <p:nvPr userDrawn="1"/>
        </p:nvSpPr>
        <p:spPr>
          <a:xfrm>
            <a:off x="5779396" y="1"/>
            <a:ext cx="7660380" cy="7210800"/>
          </a:xfrm>
          <a:custGeom>
            <a:avLst/>
            <a:gdLst>
              <a:gd name="connsiteX0" fmla="*/ 727506 w 7660380"/>
              <a:gd name="connsiteY0" fmla="*/ 0 h 7210800"/>
              <a:gd name="connsiteX1" fmla="*/ 5307664 w 7660380"/>
              <a:gd name="connsiteY1" fmla="*/ 0 h 7210800"/>
              <a:gd name="connsiteX2" fmla="*/ 7445376 w 7660380"/>
              <a:gd name="connsiteY2" fmla="*/ 0 h 7210800"/>
              <a:gd name="connsiteX3" fmla="*/ 7660380 w 7660380"/>
              <a:gd name="connsiteY3" fmla="*/ 0 h 7210800"/>
              <a:gd name="connsiteX4" fmla="*/ 7660380 w 7660380"/>
              <a:gd name="connsiteY4" fmla="*/ 7210425 h 7210800"/>
              <a:gd name="connsiteX5" fmla="*/ 7445376 w 7660380"/>
              <a:gd name="connsiteY5" fmla="*/ 7210425 h 7210800"/>
              <a:gd name="connsiteX6" fmla="*/ 7445376 w 7660380"/>
              <a:gd name="connsiteY6" fmla="*/ 7210800 h 7210800"/>
              <a:gd name="connsiteX7" fmla="*/ 726398 w 7660380"/>
              <a:gd name="connsiteY7" fmla="*/ 7210800 h 7210800"/>
              <a:gd name="connsiteX8" fmla="*/ 543909 w 7660380"/>
              <a:gd name="connsiteY8" fmla="*/ 6741677 h 7210800"/>
              <a:gd name="connsiteX9" fmla="*/ 2119 w 7660380"/>
              <a:gd name="connsiteY9" fmla="*/ 3410376 h 7210800"/>
              <a:gd name="connsiteX10" fmla="*/ 685342 w 7660380"/>
              <a:gd name="connsiteY10" fmla="*/ 96609 h 721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0380" h="7210800">
                <a:moveTo>
                  <a:pt x="727506" y="0"/>
                </a:moveTo>
                <a:lnTo>
                  <a:pt x="5307664" y="0"/>
                </a:lnTo>
                <a:lnTo>
                  <a:pt x="7445376" y="0"/>
                </a:lnTo>
                <a:lnTo>
                  <a:pt x="7660380" y="0"/>
                </a:lnTo>
                <a:lnTo>
                  <a:pt x="7660380" y="7210425"/>
                </a:lnTo>
                <a:lnTo>
                  <a:pt x="7445376" y="7210425"/>
                </a:lnTo>
                <a:lnTo>
                  <a:pt x="7445376" y="7210800"/>
                </a:lnTo>
                <a:lnTo>
                  <a:pt x="726398" y="7210800"/>
                </a:lnTo>
                <a:lnTo>
                  <a:pt x="543909" y="6741677"/>
                </a:lnTo>
                <a:cubicBezTo>
                  <a:pt x="168183" y="5686392"/>
                  <a:pt x="-22507" y="4567387"/>
                  <a:pt x="2119" y="3410376"/>
                </a:cubicBezTo>
                <a:cubicBezTo>
                  <a:pt x="26745" y="2253364"/>
                  <a:pt x="264938" y="1140498"/>
                  <a:pt x="685342" y="9660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600" err="1">
              <a:solidFill>
                <a:schemeClr val="tx1"/>
              </a:solidFill>
            </a:endParaRPr>
          </a:p>
        </p:txBody>
      </p:sp>
    </p:spTree>
    <p:extLst>
      <p:ext uri="{BB962C8B-B14F-4D97-AF65-F5344CB8AC3E}">
        <p14:creationId xmlns:p14="http://schemas.microsoft.com/office/powerpoint/2010/main" val="1662841119"/>
      </p:ext>
    </p:extLst>
  </p:cSld>
  <p:clrMapOvr>
    <a:masterClrMapping/>
  </p:clrMapOvr>
  <p:extLst>
    <p:ext uri="{DCECCB84-F9BA-43D5-87BE-67443E8EF086}">
      <p15:sldGuideLst xmlns:p15="http://schemas.microsoft.com/office/powerpoint/2012/main">
        <p15:guide id="1" pos="4370" userDrawn="1">
          <p15:clr>
            <a:srgbClr val="A4A3A4"/>
          </p15:clr>
        </p15:guide>
        <p15:guide id="2" orient="horz" pos="4328" userDrawn="1">
          <p15:clr>
            <a:srgbClr val="A4A3A4"/>
          </p15:clr>
        </p15:guide>
        <p15:guide id="3" pos="8249" userDrawn="1">
          <p15:clr>
            <a:srgbClr val="A4A3A4"/>
          </p15:clr>
        </p15:guide>
        <p15:guide id="4" orient="horz" pos="219" userDrawn="1">
          <p15:clr>
            <a:srgbClr val="A4A3A4"/>
          </p15:clr>
        </p15:guide>
        <p15:guide id="5" pos="219" userDrawn="1">
          <p15:clr>
            <a:srgbClr val="A4A3A4"/>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and Curved Image">
    <p:bg>
      <p:bgPr>
        <a:solidFill>
          <a:srgbClr val="C3CDDC"/>
        </a:solidFill>
        <a:effectLst/>
      </p:bgPr>
    </p:bg>
    <p:spTree>
      <p:nvGrpSpPr>
        <p:cNvPr id="1" name=""/>
        <p:cNvGrpSpPr/>
        <p:nvPr/>
      </p:nvGrpSpPr>
      <p:grpSpPr>
        <a:xfrm>
          <a:off x="0" y="0"/>
          <a:ext cx="0" cy="0"/>
          <a:chOff x="0" y="0"/>
          <a:chExt cx="0" cy="0"/>
        </a:xfrm>
      </p:grpSpPr>
      <p:sp>
        <p:nvSpPr>
          <p:cNvPr id="4" name="Slide Number Placeholder">
            <a:extLst>
              <a:ext uri="{FF2B5EF4-FFF2-40B4-BE49-F238E27FC236}">
                <a16:creationId xmlns:a16="http://schemas.microsoft.com/office/drawing/2014/main" id="{127C45F2-6A9A-4310-A80E-C938AE6BBD14}"/>
              </a:ext>
            </a:extLst>
          </p:cNvPr>
          <p:cNvSpPr>
            <a:spLocks noGrp="1"/>
          </p:cNvSpPr>
          <p:nvPr>
            <p:ph type="sldNum" sz="quarter" idx="12"/>
          </p:nvPr>
        </p:nvSpPr>
        <p:spPr/>
        <p:txBody>
          <a:bodyPr/>
          <a:lstStyle/>
          <a:p>
            <a:fld id="{C30A1311-C316-4992-B31B-E2EB28E45515}" type="slidenum">
              <a:rPr lang="en-GB" smtClean="0"/>
              <a:t>‹#›</a:t>
            </a:fld>
            <a:endParaRPr lang="en-GB"/>
          </a:p>
        </p:txBody>
      </p:sp>
      <p:sp>
        <p:nvSpPr>
          <p:cNvPr id="3" name="Footer Placeholder">
            <a:extLst>
              <a:ext uri="{FF2B5EF4-FFF2-40B4-BE49-F238E27FC236}">
                <a16:creationId xmlns:a16="http://schemas.microsoft.com/office/drawing/2014/main" id="{C29E2219-1810-45E1-8131-A01514D146F7}"/>
              </a:ext>
            </a:extLst>
          </p:cNvPr>
          <p:cNvSpPr>
            <a:spLocks noGrp="1"/>
          </p:cNvSpPr>
          <p:nvPr>
            <p:ph type="ftr" sz="quarter" idx="11"/>
          </p:nvPr>
        </p:nvSpPr>
        <p:spPr/>
        <p:txBody>
          <a:bodyPr/>
          <a:lstStyle/>
          <a:p>
            <a:endParaRPr lang="en-GB"/>
          </a:p>
        </p:txBody>
      </p:sp>
      <p:sp>
        <p:nvSpPr>
          <p:cNvPr id="12" name="Picture Placeholder">
            <a:extLst>
              <a:ext uri="{FF2B5EF4-FFF2-40B4-BE49-F238E27FC236}">
                <a16:creationId xmlns:a16="http://schemas.microsoft.com/office/drawing/2014/main" id="{95D62BDC-9681-4DA9-A520-7F1E656D6CA4}"/>
              </a:ext>
            </a:extLst>
          </p:cNvPr>
          <p:cNvSpPr>
            <a:spLocks noGrp="1"/>
          </p:cNvSpPr>
          <p:nvPr>
            <p:ph type="pic" sz="quarter" idx="13"/>
          </p:nvPr>
        </p:nvSpPr>
        <p:spPr>
          <a:xfrm>
            <a:off x="6916576" y="1"/>
            <a:ext cx="6523200" cy="7210800"/>
          </a:xfrm>
          <a:custGeom>
            <a:avLst/>
            <a:gdLst>
              <a:gd name="connsiteX0" fmla="*/ 0 w 6523200"/>
              <a:gd name="connsiteY0" fmla="*/ 0 h 7210800"/>
              <a:gd name="connsiteX1" fmla="*/ 6523200 w 6523200"/>
              <a:gd name="connsiteY1" fmla="*/ 0 h 7210800"/>
              <a:gd name="connsiteX2" fmla="*/ 6523200 w 6523200"/>
              <a:gd name="connsiteY2" fmla="*/ 7210800 h 7210800"/>
              <a:gd name="connsiteX3" fmla="*/ 1109 w 6523200"/>
              <a:gd name="connsiteY3" fmla="*/ 7210800 h 7210800"/>
              <a:gd name="connsiteX4" fmla="*/ 183597 w 6523200"/>
              <a:gd name="connsiteY4" fmla="*/ 6741677 h 7210800"/>
              <a:gd name="connsiteX5" fmla="*/ 725387 w 6523200"/>
              <a:gd name="connsiteY5" fmla="*/ 3410376 h 7210800"/>
              <a:gd name="connsiteX6" fmla="*/ 42164 w 6523200"/>
              <a:gd name="connsiteY6" fmla="*/ 96609 h 721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200" h="7210800">
                <a:moveTo>
                  <a:pt x="0" y="0"/>
                </a:moveTo>
                <a:lnTo>
                  <a:pt x="6523200" y="0"/>
                </a:lnTo>
                <a:lnTo>
                  <a:pt x="6523200" y="7210800"/>
                </a:lnTo>
                <a:lnTo>
                  <a:pt x="1109" y="7210800"/>
                </a:lnTo>
                <a:lnTo>
                  <a:pt x="183597" y="6741677"/>
                </a:lnTo>
                <a:cubicBezTo>
                  <a:pt x="559323" y="5686392"/>
                  <a:pt x="750013" y="4567387"/>
                  <a:pt x="725387" y="3410376"/>
                </a:cubicBezTo>
                <a:cubicBezTo>
                  <a:pt x="700761" y="2253364"/>
                  <a:pt x="462568" y="1140498"/>
                  <a:pt x="42164" y="96609"/>
                </a:cubicBezTo>
                <a:close/>
              </a:path>
            </a:pathLst>
          </a:custGeom>
          <a:noFill/>
        </p:spPr>
        <p:txBody>
          <a:bodyPr wrap="square">
            <a:noAutofit/>
          </a:bodyPr>
          <a:lstStyle>
            <a:lvl1pPr marL="0" indent="0">
              <a:buNone/>
              <a:defRPr/>
            </a:lvl1pPr>
          </a:lstStyle>
          <a:p>
            <a:r>
              <a:rPr lang="en-US"/>
              <a:t>Click icon to add picture</a:t>
            </a:r>
            <a:endParaRPr lang="en-GB"/>
          </a:p>
        </p:txBody>
      </p:sp>
      <p:sp>
        <p:nvSpPr>
          <p:cNvPr id="7" name="SHAPE_White">
            <a:extLst>
              <a:ext uri="{FF2B5EF4-FFF2-40B4-BE49-F238E27FC236}">
                <a16:creationId xmlns:a16="http://schemas.microsoft.com/office/drawing/2014/main" id="{D3446D32-0D6C-44E8-B7B3-5393303C94BF}"/>
              </a:ext>
            </a:extLst>
          </p:cNvPr>
          <p:cNvSpPr>
            <a:spLocks noChangeAspect="1"/>
          </p:cNvSpPr>
          <p:nvPr userDrawn="1"/>
        </p:nvSpPr>
        <p:spPr>
          <a:xfrm flipH="1">
            <a:off x="0" y="1"/>
            <a:ext cx="7660380" cy="7210800"/>
          </a:xfrm>
          <a:custGeom>
            <a:avLst/>
            <a:gdLst>
              <a:gd name="connsiteX0" fmla="*/ 727506 w 7660380"/>
              <a:gd name="connsiteY0" fmla="*/ 0 h 7210800"/>
              <a:gd name="connsiteX1" fmla="*/ 5307664 w 7660380"/>
              <a:gd name="connsiteY1" fmla="*/ 0 h 7210800"/>
              <a:gd name="connsiteX2" fmla="*/ 7445376 w 7660380"/>
              <a:gd name="connsiteY2" fmla="*/ 0 h 7210800"/>
              <a:gd name="connsiteX3" fmla="*/ 7660380 w 7660380"/>
              <a:gd name="connsiteY3" fmla="*/ 0 h 7210800"/>
              <a:gd name="connsiteX4" fmla="*/ 7660380 w 7660380"/>
              <a:gd name="connsiteY4" fmla="*/ 7210425 h 7210800"/>
              <a:gd name="connsiteX5" fmla="*/ 7445376 w 7660380"/>
              <a:gd name="connsiteY5" fmla="*/ 7210425 h 7210800"/>
              <a:gd name="connsiteX6" fmla="*/ 7445376 w 7660380"/>
              <a:gd name="connsiteY6" fmla="*/ 7210800 h 7210800"/>
              <a:gd name="connsiteX7" fmla="*/ 726398 w 7660380"/>
              <a:gd name="connsiteY7" fmla="*/ 7210800 h 7210800"/>
              <a:gd name="connsiteX8" fmla="*/ 543909 w 7660380"/>
              <a:gd name="connsiteY8" fmla="*/ 6741677 h 7210800"/>
              <a:gd name="connsiteX9" fmla="*/ 2119 w 7660380"/>
              <a:gd name="connsiteY9" fmla="*/ 3410376 h 7210800"/>
              <a:gd name="connsiteX10" fmla="*/ 685342 w 7660380"/>
              <a:gd name="connsiteY10" fmla="*/ 96609 h 721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0380" h="7210800">
                <a:moveTo>
                  <a:pt x="727506" y="0"/>
                </a:moveTo>
                <a:lnTo>
                  <a:pt x="5307664" y="0"/>
                </a:lnTo>
                <a:lnTo>
                  <a:pt x="7445376" y="0"/>
                </a:lnTo>
                <a:lnTo>
                  <a:pt x="7660380" y="0"/>
                </a:lnTo>
                <a:lnTo>
                  <a:pt x="7660380" y="7210425"/>
                </a:lnTo>
                <a:lnTo>
                  <a:pt x="7445376" y="7210425"/>
                </a:lnTo>
                <a:lnTo>
                  <a:pt x="7445376" y="7210800"/>
                </a:lnTo>
                <a:lnTo>
                  <a:pt x="726398" y="7210800"/>
                </a:lnTo>
                <a:lnTo>
                  <a:pt x="543909" y="6741677"/>
                </a:lnTo>
                <a:cubicBezTo>
                  <a:pt x="168183" y="5686392"/>
                  <a:pt x="-22507" y="4567387"/>
                  <a:pt x="2119" y="3410376"/>
                </a:cubicBezTo>
                <a:cubicBezTo>
                  <a:pt x="26745" y="2253364"/>
                  <a:pt x="264938" y="1140498"/>
                  <a:pt x="685342" y="9660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600" err="1">
              <a:solidFill>
                <a:schemeClr val="tx1"/>
              </a:solidFill>
            </a:endParaRPr>
          </a:p>
        </p:txBody>
      </p:sp>
    </p:spTree>
    <p:extLst>
      <p:ext uri="{BB962C8B-B14F-4D97-AF65-F5344CB8AC3E}">
        <p14:creationId xmlns:p14="http://schemas.microsoft.com/office/powerpoint/2010/main" val="777054771"/>
      </p:ext>
    </p:extLst>
  </p:cSld>
  <p:clrMapOvr>
    <a:masterClrMapping/>
  </p:clrMapOvr>
  <p:extLst>
    <p:ext uri="{DCECCB84-F9BA-43D5-87BE-67443E8EF086}">
      <p15:sldGuideLst xmlns:p15="http://schemas.microsoft.com/office/powerpoint/2012/main">
        <p15:guide id="1" pos="4099" userDrawn="1">
          <p15:clr>
            <a:srgbClr val="A4A3A4"/>
          </p15:clr>
        </p15:guide>
        <p15:guide id="2" orient="horz" pos="219" userDrawn="1">
          <p15:clr>
            <a:srgbClr val="A4A3A4"/>
          </p15:clr>
        </p15:guide>
        <p15:guide id="3" orient="horz" pos="4328" userDrawn="1">
          <p15:clr>
            <a:srgbClr val="A4A3A4"/>
          </p15:clr>
        </p15:guide>
        <p15:guide id="4" pos="219" userDrawn="1">
          <p15:clr>
            <a:srgbClr val="A4A3A4"/>
          </p15:clr>
        </p15:guide>
        <p15:guide id="5" pos="8249" userDrawn="1">
          <p15:clr>
            <a:srgbClr val="A4A3A4"/>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a:extLst>
              <a:ext uri="{FF2B5EF4-FFF2-40B4-BE49-F238E27FC236}">
                <a16:creationId xmlns:a16="http://schemas.microsoft.com/office/drawing/2014/main" id="{490EB294-AD22-4D78-B644-EC20155AB315}"/>
              </a:ext>
            </a:extLst>
          </p:cNvPr>
          <p:cNvSpPr>
            <a:spLocks noGrp="1"/>
          </p:cNvSpPr>
          <p:nvPr>
            <p:ph type="sldNum" sz="quarter" idx="12"/>
          </p:nvPr>
        </p:nvSpPr>
        <p:spPr/>
        <p:txBody>
          <a:bodyPr/>
          <a:lstStyle/>
          <a:p>
            <a:fld id="{C30A1311-C316-4992-B31B-E2EB28E45515}" type="slidenum">
              <a:rPr lang="en-GB" smtClean="0"/>
              <a:t>‹#›</a:t>
            </a:fld>
            <a:endParaRPr lang="en-GB"/>
          </a:p>
        </p:txBody>
      </p:sp>
      <p:sp>
        <p:nvSpPr>
          <p:cNvPr id="4" name="Footer Placeholder">
            <a:extLst>
              <a:ext uri="{FF2B5EF4-FFF2-40B4-BE49-F238E27FC236}">
                <a16:creationId xmlns:a16="http://schemas.microsoft.com/office/drawing/2014/main" id="{2C7C73DA-3090-48E0-98C0-84AC09D1CFB5}"/>
              </a:ext>
            </a:extLst>
          </p:cNvPr>
          <p:cNvSpPr>
            <a:spLocks noGrp="1"/>
          </p:cNvSpPr>
          <p:nvPr>
            <p:ph type="ftr" sz="quarter" idx="11"/>
          </p:nvPr>
        </p:nvSpPr>
        <p:spPr/>
        <p:txBody>
          <a:bodyPr/>
          <a:lstStyle/>
          <a:p>
            <a:endParaRPr lang="en-GB"/>
          </a:p>
        </p:txBody>
      </p:sp>
      <p:sp>
        <p:nvSpPr>
          <p:cNvPr id="7" name="Subtitle">
            <a:extLst>
              <a:ext uri="{FF2B5EF4-FFF2-40B4-BE49-F238E27FC236}">
                <a16:creationId xmlns:a16="http://schemas.microsoft.com/office/drawing/2014/main" id="{6D177E88-A8BB-475C-970C-E7992C2B4662}"/>
              </a:ext>
            </a:extLst>
          </p:cNvPr>
          <p:cNvSpPr>
            <a:spLocks noGrp="1"/>
          </p:cNvSpPr>
          <p:nvPr>
            <p:ph type="body" sz="quarter" idx="13" hasCustomPrompt="1"/>
          </p:nvPr>
        </p:nvSpPr>
        <p:spPr>
          <a:xfrm>
            <a:off x="349250" y="963614"/>
            <a:ext cx="12744000" cy="359999"/>
          </a:xfrm>
          <a:noFill/>
        </p:spPr>
        <p:txBody>
          <a:bodyPr/>
          <a:lstStyle>
            <a:lvl1pPr marL="0" indent="0">
              <a:lnSpc>
                <a:spcPct val="90000"/>
              </a:lnSpc>
              <a:spcBef>
                <a:spcPts val="0"/>
              </a:spcBef>
              <a:buNone/>
              <a:defRPr sz="2400">
                <a:solidFill>
                  <a:srgbClr val="28465F"/>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a:t>Add subtitle</a:t>
            </a:r>
          </a:p>
        </p:txBody>
      </p:sp>
      <p:sp>
        <p:nvSpPr>
          <p:cNvPr id="6" name="Title">
            <a:extLst>
              <a:ext uri="{FF2B5EF4-FFF2-40B4-BE49-F238E27FC236}">
                <a16:creationId xmlns:a16="http://schemas.microsoft.com/office/drawing/2014/main" id="{0EB99D44-97D9-4040-A707-CB93B1E0934E}"/>
              </a:ext>
            </a:extLst>
          </p:cNvPr>
          <p:cNvSpPr>
            <a:spLocks noGrp="1"/>
          </p:cNvSpPr>
          <p:nvPr>
            <p:ph type="title" hasCustomPrompt="1"/>
          </p:nvPr>
        </p:nvSpPr>
        <p:spPr/>
        <p:txBody>
          <a:bodyPr/>
          <a:lstStyle>
            <a:lvl1pPr>
              <a:defRPr/>
            </a:lvl1pPr>
          </a:lstStyle>
          <a:p>
            <a:r>
              <a:rPr lang="en-US"/>
              <a:t>Add title</a:t>
            </a:r>
            <a:endParaRPr lang="en-GB"/>
          </a:p>
        </p:txBody>
      </p:sp>
    </p:spTree>
    <p:extLst>
      <p:ext uri="{BB962C8B-B14F-4D97-AF65-F5344CB8AC3E}">
        <p14:creationId xmlns:p14="http://schemas.microsoft.com/office/powerpoint/2010/main" val="3930213518"/>
      </p:ext>
    </p:extLst>
  </p:cSld>
  <p:clrMapOvr>
    <a:masterClrMapping/>
  </p:clrMapOvr>
  <p:extLst>
    <p:ext uri="{DCECCB84-F9BA-43D5-87BE-67443E8EF086}">
      <p15:sldGuideLst xmlns:p15="http://schemas.microsoft.com/office/powerpoint/2012/main">
        <p15:guide id="1" pos="219" userDrawn="1">
          <p15:clr>
            <a:srgbClr val="A4A3A4"/>
          </p15:clr>
        </p15:guide>
        <p15:guide id="2" pos="8249" userDrawn="1">
          <p15:clr>
            <a:srgbClr val="A4A3A4"/>
          </p15:clr>
        </p15:guide>
        <p15:guide id="3" orient="horz" pos="4328" userDrawn="1">
          <p15:clr>
            <a:srgbClr val="A4A3A4"/>
          </p15:clr>
        </p15:guide>
        <p15:guide id="4" orient="horz" pos="945" userDrawn="1">
          <p15:clr>
            <a:srgbClr val="A4A3A4"/>
          </p15:clr>
        </p15:guide>
        <p15:guide id="5" orient="horz" pos="834" userDrawn="1">
          <p15:clr>
            <a:srgbClr val="A4A3A4"/>
          </p15:clr>
        </p15:guide>
        <p15:guide id="6" orient="horz" pos="606" userDrawn="1">
          <p15:clr>
            <a:srgbClr val="A4A3A4"/>
          </p15:clr>
        </p15:guide>
        <p15:guide id="7" orient="horz" pos="561" userDrawn="1">
          <p15:clr>
            <a:srgbClr val="A4A3A4"/>
          </p15:clr>
        </p15:guide>
        <p15:guide id="8" orient="horz" pos="219" userDrawn="1">
          <p15:clr>
            <a:srgbClr val="A4A3A4"/>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a:extLst>
              <a:ext uri="{FF2B5EF4-FFF2-40B4-BE49-F238E27FC236}">
                <a16:creationId xmlns:a16="http://schemas.microsoft.com/office/drawing/2014/main" id="{127C45F2-6A9A-4310-A80E-C938AE6BBD14}"/>
              </a:ext>
            </a:extLst>
          </p:cNvPr>
          <p:cNvSpPr>
            <a:spLocks noGrp="1"/>
          </p:cNvSpPr>
          <p:nvPr>
            <p:ph type="sldNum" sz="quarter" idx="12"/>
          </p:nvPr>
        </p:nvSpPr>
        <p:spPr/>
        <p:txBody>
          <a:bodyPr/>
          <a:lstStyle/>
          <a:p>
            <a:fld id="{C30A1311-C316-4992-B31B-E2EB28E45515}" type="slidenum">
              <a:rPr lang="en-GB" smtClean="0"/>
              <a:t>‹#›</a:t>
            </a:fld>
            <a:endParaRPr lang="en-GB"/>
          </a:p>
        </p:txBody>
      </p:sp>
      <p:sp>
        <p:nvSpPr>
          <p:cNvPr id="3" name="Footer Placeholder">
            <a:extLst>
              <a:ext uri="{FF2B5EF4-FFF2-40B4-BE49-F238E27FC236}">
                <a16:creationId xmlns:a16="http://schemas.microsoft.com/office/drawing/2014/main" id="{C29E2219-1810-45E1-8131-A01514D146F7}"/>
              </a:ext>
            </a:extLst>
          </p:cNvPr>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2921029229"/>
      </p:ext>
    </p:extLst>
  </p:cSld>
  <p:clrMapOvr>
    <a:masterClrMapping/>
  </p:clrMapOvr>
  <p:extLst>
    <p:ext uri="{DCECCB84-F9BA-43D5-87BE-67443E8EF086}">
      <p15:sldGuideLst xmlns:p15="http://schemas.microsoft.com/office/powerpoint/2012/main">
        <p15:guide id="1" pos="8249" userDrawn="1">
          <p15:clr>
            <a:srgbClr val="A4A3A4"/>
          </p15:clr>
        </p15:guide>
        <p15:guide id="2" orient="horz" pos="4328" userDrawn="1">
          <p15:clr>
            <a:srgbClr val="A4A3A4"/>
          </p15:clr>
        </p15:guide>
        <p15:guide id="3" pos="219" userDrawn="1">
          <p15:clr>
            <a:srgbClr val="A4A3A4"/>
          </p15:clr>
        </p15:guide>
        <p15:guide id="4" orient="horz" pos="219" userDrawn="1">
          <p15:clr>
            <a:srgbClr val="A4A3A4"/>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Back Slide">
    <p:spTree>
      <p:nvGrpSpPr>
        <p:cNvPr id="1" name=""/>
        <p:cNvGrpSpPr/>
        <p:nvPr/>
      </p:nvGrpSpPr>
      <p:grpSpPr>
        <a:xfrm>
          <a:off x="0" y="0"/>
          <a:ext cx="0" cy="0"/>
          <a:chOff x="0" y="0"/>
          <a:chExt cx="0" cy="0"/>
        </a:xfrm>
      </p:grpSpPr>
      <p:pic>
        <p:nvPicPr>
          <p:cNvPr id="28" name="Logo">
            <a:extLst>
              <a:ext uri="{FF2B5EF4-FFF2-40B4-BE49-F238E27FC236}">
                <a16:creationId xmlns:a16="http://schemas.microsoft.com/office/drawing/2014/main" id="{03C0276D-8780-45CE-93E4-5B8FA6D0B452}"/>
              </a:ext>
            </a:extLst>
          </p:cNvPr>
          <p:cNvPicPr>
            <a:picLocks noChangeAspect="1"/>
          </p:cNvPicPr>
          <p:nvPr userDrawn="1"/>
        </p:nvPicPr>
        <p:blipFill>
          <a:blip r:embed="rId2"/>
          <a:stretch>
            <a:fillRect/>
          </a:stretch>
        </p:blipFill>
        <p:spPr>
          <a:xfrm>
            <a:off x="11480801" y="445914"/>
            <a:ext cx="1533957" cy="1711553"/>
          </a:xfrm>
          <a:prstGeom prst="rect">
            <a:avLst/>
          </a:prstGeom>
        </p:spPr>
      </p:pic>
      <p:sp>
        <p:nvSpPr>
          <p:cNvPr id="29" name="Text Placeholder">
            <a:extLst>
              <a:ext uri="{FF2B5EF4-FFF2-40B4-BE49-F238E27FC236}">
                <a16:creationId xmlns:a16="http://schemas.microsoft.com/office/drawing/2014/main" id="{400A29FC-2218-4A5A-822C-A1A8B95E737A}"/>
              </a:ext>
            </a:extLst>
          </p:cNvPr>
          <p:cNvSpPr>
            <a:spLocks noGrp="1"/>
          </p:cNvSpPr>
          <p:nvPr>
            <p:ph type="body" sz="quarter" idx="10" hasCustomPrompt="1"/>
          </p:nvPr>
        </p:nvSpPr>
        <p:spPr>
          <a:xfrm>
            <a:off x="347888" y="2710425"/>
            <a:ext cx="12744000" cy="4500000"/>
          </a:xfrm>
        </p:spPr>
        <p:txBody>
          <a:bodyPr anchor="b" anchorCtr="0"/>
          <a:lstStyle>
            <a:lvl1pPr marL="0" indent="0" algn="just">
              <a:spcBef>
                <a:spcPts val="600"/>
              </a:spcBef>
              <a:buNone/>
              <a:defRPr sz="1200"/>
            </a:lvl1pPr>
            <a:lvl2pPr marL="0" indent="0">
              <a:spcBef>
                <a:spcPts val="600"/>
              </a:spcBef>
              <a:buNone/>
              <a:defRPr/>
            </a:lvl2pPr>
            <a:lvl3pPr marL="0" indent="0">
              <a:spcBef>
                <a:spcPts val="600"/>
              </a:spcBef>
              <a:buNone/>
              <a:defRPr/>
            </a:lvl3pPr>
            <a:lvl4pPr marL="0" indent="0">
              <a:spcBef>
                <a:spcPts val="600"/>
              </a:spcBef>
              <a:buNone/>
              <a:defRPr/>
            </a:lvl4pPr>
            <a:lvl5pPr marL="0" indent="0">
              <a:spcBef>
                <a:spcPts val="600"/>
              </a:spcBef>
              <a:buNone/>
              <a:defRPr/>
            </a:lvl5pPr>
            <a:lvl6pPr marL="0" indent="0">
              <a:spcBef>
                <a:spcPts val="600"/>
              </a:spcBef>
              <a:buNone/>
              <a:defRPr/>
            </a:lvl6pPr>
            <a:lvl7pPr marL="0" indent="0">
              <a:spcBef>
                <a:spcPts val="600"/>
              </a:spcBef>
              <a:buNone/>
              <a:defRPr/>
            </a:lvl7pPr>
            <a:lvl8pPr marL="0" indent="0">
              <a:spcBef>
                <a:spcPts val="600"/>
              </a:spcBef>
              <a:buNone/>
              <a:defRPr/>
            </a:lvl8pPr>
            <a:lvl9pPr marL="0" indent="0">
              <a:spcBef>
                <a:spcPts val="600"/>
              </a:spcBef>
              <a:buNone/>
              <a:defRPr/>
            </a:lvl9pPr>
          </a:lstStyle>
          <a:p>
            <a:pPr lvl="0"/>
            <a:r>
              <a:rPr lang="en-US"/>
              <a:t>Add disclaimer text</a:t>
            </a:r>
          </a:p>
        </p:txBody>
      </p:sp>
    </p:spTree>
    <p:extLst>
      <p:ext uri="{BB962C8B-B14F-4D97-AF65-F5344CB8AC3E}">
        <p14:creationId xmlns:p14="http://schemas.microsoft.com/office/powerpoint/2010/main" val="30049285"/>
      </p:ext>
    </p:extLst>
  </p:cSld>
  <p:clrMapOvr>
    <a:masterClrMapping/>
  </p:clrMapOvr>
  <p:extLst>
    <p:ext uri="{DCECCB84-F9BA-43D5-87BE-67443E8EF086}">
      <p15:sldGuideLst xmlns:p15="http://schemas.microsoft.com/office/powerpoint/2012/main">
        <p15:guide id="1" pos="8249" userDrawn="1">
          <p15:clr>
            <a:srgbClr val="A4A3A4"/>
          </p15:clr>
        </p15:guide>
        <p15:guide id="2" orient="horz" pos="4542" userDrawn="1">
          <p15:clr>
            <a:srgbClr val="A4A3A4"/>
          </p15:clr>
        </p15:guide>
        <p15:guide id="3" pos="219" userDrawn="1">
          <p15:clr>
            <a:srgbClr val="A4A3A4"/>
          </p15:clr>
        </p15:guide>
        <p15:guide id="4" orient="horz" pos="219" userDrawn="1">
          <p15:clr>
            <a:srgbClr val="A4A3A4"/>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C3CDDC"/>
        </a:solidFill>
        <a:effectLst/>
      </p:bgPr>
    </p:bg>
    <p:spTree>
      <p:nvGrpSpPr>
        <p:cNvPr id="1" name=""/>
        <p:cNvGrpSpPr/>
        <p:nvPr/>
      </p:nvGrpSpPr>
      <p:grpSpPr>
        <a:xfrm>
          <a:off x="0" y="0"/>
          <a:ext cx="0" cy="0"/>
          <a:chOff x="0" y="0"/>
          <a:chExt cx="0" cy="0"/>
        </a:xfrm>
      </p:grpSpPr>
      <p:sp>
        <p:nvSpPr>
          <p:cNvPr id="29" name="Oval Bottom Right 2">
            <a:extLst>
              <a:ext uri="{FF2B5EF4-FFF2-40B4-BE49-F238E27FC236}">
                <a16:creationId xmlns:a16="http://schemas.microsoft.com/office/drawing/2014/main" id="{5A3A8CFF-C5AA-47ED-A781-792508E58D36}"/>
              </a:ext>
            </a:extLst>
          </p:cNvPr>
          <p:cNvSpPr>
            <a:spLocks noChangeAspect="1"/>
          </p:cNvSpPr>
          <p:nvPr userDrawn="1"/>
        </p:nvSpPr>
        <p:spPr>
          <a:xfrm>
            <a:off x="4572001" y="1909463"/>
            <a:ext cx="17537071" cy="5650212"/>
          </a:xfrm>
          <a:custGeom>
            <a:avLst/>
            <a:gdLst>
              <a:gd name="connsiteX0" fmla="*/ 8031120 w 16062239"/>
              <a:gd name="connsiteY0" fmla="*/ 0 h 5175041"/>
              <a:gd name="connsiteX1" fmla="*/ 15981371 w 16062239"/>
              <a:gd name="connsiteY1" fmla="*/ 4996166 h 5175041"/>
              <a:gd name="connsiteX2" fmla="*/ 16062239 w 16062239"/>
              <a:gd name="connsiteY2" fmla="*/ 5175041 h 5175041"/>
              <a:gd name="connsiteX3" fmla="*/ 0 w 16062239"/>
              <a:gd name="connsiteY3" fmla="*/ 5175041 h 5175041"/>
              <a:gd name="connsiteX4" fmla="*/ 80868 w 16062239"/>
              <a:gd name="connsiteY4" fmla="*/ 4996166 h 5175041"/>
              <a:gd name="connsiteX5" fmla="*/ 8031120 w 16062239"/>
              <a:gd name="connsiteY5" fmla="*/ 0 h 517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62239" h="5175041">
                <a:moveTo>
                  <a:pt x="8031120" y="0"/>
                </a:moveTo>
                <a:cubicBezTo>
                  <a:pt x="11532259" y="0"/>
                  <a:pt x="14556936" y="2039982"/>
                  <a:pt x="15981371" y="4996166"/>
                </a:cubicBezTo>
                <a:lnTo>
                  <a:pt x="16062239" y="5175041"/>
                </a:lnTo>
                <a:lnTo>
                  <a:pt x="0" y="5175041"/>
                </a:lnTo>
                <a:lnTo>
                  <a:pt x="80868" y="4996166"/>
                </a:lnTo>
                <a:cubicBezTo>
                  <a:pt x="1505303" y="2039982"/>
                  <a:pt x="4529980" y="0"/>
                  <a:pt x="8031120" y="0"/>
                </a:cubicBezTo>
                <a:close/>
              </a:path>
            </a:pathLst>
          </a:custGeom>
          <a:solidFill>
            <a:schemeClr val="bg1">
              <a:alpha val="20000"/>
            </a:schemeClr>
          </a:solidFill>
          <a:ln>
            <a:noFill/>
          </a:ln>
        </p:spPr>
        <p:txBody>
          <a:bodyPr vert="horz" wrap="square" lIns="91441" tIns="45720" rIns="91441" bIns="45720" numCol="1" anchor="t" anchorCtr="0" compatLnSpc="1">
            <a:prstTxWarp prst="textNoShape">
              <a:avLst/>
            </a:prstTxWarp>
            <a:noAutofit/>
          </a:bodyPr>
          <a:lstStyle/>
          <a:p>
            <a:endParaRPr lang="en-GB" sz="1800">
              <a:solidFill>
                <a:schemeClr val="tx1"/>
              </a:solidFill>
            </a:endParaRPr>
          </a:p>
        </p:txBody>
      </p:sp>
      <p:sp>
        <p:nvSpPr>
          <p:cNvPr id="30" name="Oval Bottom Right 1">
            <a:extLst>
              <a:ext uri="{FF2B5EF4-FFF2-40B4-BE49-F238E27FC236}">
                <a16:creationId xmlns:a16="http://schemas.microsoft.com/office/drawing/2014/main" id="{C4FC2056-C48E-4939-A863-C12FEC45B0DD}"/>
              </a:ext>
            </a:extLst>
          </p:cNvPr>
          <p:cNvSpPr>
            <a:spLocks noChangeAspect="1"/>
          </p:cNvSpPr>
          <p:nvPr userDrawn="1"/>
        </p:nvSpPr>
        <p:spPr>
          <a:xfrm>
            <a:off x="7631405" y="1915752"/>
            <a:ext cx="8561096" cy="5643924"/>
          </a:xfrm>
          <a:custGeom>
            <a:avLst/>
            <a:gdLst>
              <a:gd name="connsiteX0" fmla="*/ 6154368 w 7745294"/>
              <a:gd name="connsiteY0" fmla="*/ 0 h 5106105"/>
              <a:gd name="connsiteX1" fmla="*/ 7531514 w 7745294"/>
              <a:gd name="connsiteY1" fmla="*/ 151819 h 5106105"/>
              <a:gd name="connsiteX2" fmla="*/ 7745294 w 7745294"/>
              <a:gd name="connsiteY2" fmla="*/ 204689 h 5106105"/>
              <a:gd name="connsiteX3" fmla="*/ 7745294 w 7745294"/>
              <a:gd name="connsiteY3" fmla="*/ 5106105 h 5106105"/>
              <a:gd name="connsiteX4" fmla="*/ 0 w 7745294"/>
              <a:gd name="connsiteY4" fmla="*/ 5106105 h 5106105"/>
              <a:gd name="connsiteX5" fmla="*/ 15713 w 7745294"/>
              <a:gd name="connsiteY5" fmla="*/ 5003149 h 5106105"/>
              <a:gd name="connsiteX6" fmla="*/ 6154368 w 7745294"/>
              <a:gd name="connsiteY6" fmla="*/ 0 h 5106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45294" h="5106105">
                <a:moveTo>
                  <a:pt x="6154368" y="0"/>
                </a:moveTo>
                <a:cubicBezTo>
                  <a:pt x="6627496" y="0"/>
                  <a:pt x="7088376" y="52438"/>
                  <a:pt x="7531514" y="151819"/>
                </a:cubicBezTo>
                <a:lnTo>
                  <a:pt x="7745294" y="204689"/>
                </a:lnTo>
                <a:lnTo>
                  <a:pt x="7745294" y="5106105"/>
                </a:lnTo>
                <a:lnTo>
                  <a:pt x="0" y="5106105"/>
                </a:lnTo>
                <a:lnTo>
                  <a:pt x="15713" y="5003149"/>
                </a:lnTo>
                <a:cubicBezTo>
                  <a:pt x="599990" y="2147858"/>
                  <a:pt x="3126350" y="0"/>
                  <a:pt x="6154368" y="0"/>
                </a:cubicBezTo>
                <a:close/>
              </a:path>
            </a:pathLst>
          </a:custGeom>
          <a:solidFill>
            <a:schemeClr val="bg1">
              <a:alpha val="20000"/>
            </a:schemeClr>
          </a:solidFill>
          <a:ln>
            <a:noFill/>
          </a:ln>
        </p:spPr>
        <p:txBody>
          <a:bodyPr vert="horz" wrap="square" lIns="91441" tIns="45720" rIns="91441" bIns="45720" numCol="1" anchor="t" anchorCtr="0" compatLnSpc="1">
            <a:prstTxWarp prst="textNoShape">
              <a:avLst/>
            </a:prstTxWarp>
            <a:noAutofit/>
          </a:bodyPr>
          <a:lstStyle/>
          <a:p>
            <a:endParaRPr lang="en-GB" sz="1800">
              <a:solidFill>
                <a:schemeClr val="tx1"/>
              </a:solidFill>
            </a:endParaRPr>
          </a:p>
        </p:txBody>
      </p:sp>
      <p:sp>
        <p:nvSpPr>
          <p:cNvPr id="31" name="Oval Top Left">
            <a:extLst>
              <a:ext uri="{FF2B5EF4-FFF2-40B4-BE49-F238E27FC236}">
                <a16:creationId xmlns:a16="http://schemas.microsoft.com/office/drawing/2014/main" id="{5FBD6F17-FB59-4561-BD60-469951BE92FE}"/>
              </a:ext>
            </a:extLst>
          </p:cNvPr>
          <p:cNvSpPr>
            <a:spLocks noChangeAspect="1"/>
          </p:cNvSpPr>
          <p:nvPr userDrawn="1"/>
        </p:nvSpPr>
        <p:spPr>
          <a:xfrm>
            <a:off x="-5229363" y="-1790700"/>
            <a:ext cx="12714518" cy="5498277"/>
          </a:xfrm>
          <a:custGeom>
            <a:avLst/>
            <a:gdLst>
              <a:gd name="connsiteX0" fmla="*/ 0 w 11897826"/>
              <a:gd name="connsiteY0" fmla="*/ 0 h 5145106"/>
              <a:gd name="connsiteX1" fmla="*/ 11897826 w 11897826"/>
              <a:gd name="connsiteY1" fmla="*/ 0 h 5145106"/>
              <a:gd name="connsiteX2" fmla="*/ 11891641 w 11897826"/>
              <a:gd name="connsiteY2" fmla="*/ 48674 h 5145106"/>
              <a:gd name="connsiteX3" fmla="*/ 5948914 w 11897826"/>
              <a:gd name="connsiteY3" fmla="*/ 5145106 h 5145106"/>
              <a:gd name="connsiteX4" fmla="*/ 6185 w 11897826"/>
              <a:gd name="connsiteY4" fmla="*/ 48674 h 5145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97826" h="5145106">
                <a:moveTo>
                  <a:pt x="0" y="0"/>
                </a:moveTo>
                <a:lnTo>
                  <a:pt x="11897826" y="0"/>
                </a:lnTo>
                <a:lnTo>
                  <a:pt x="11891641" y="48674"/>
                </a:lnTo>
                <a:cubicBezTo>
                  <a:pt x="11450700" y="2934472"/>
                  <a:pt x="8957968" y="5145106"/>
                  <a:pt x="5948914" y="5145106"/>
                </a:cubicBezTo>
                <a:cubicBezTo>
                  <a:pt x="2939859" y="5145106"/>
                  <a:pt x="447126" y="2934472"/>
                  <a:pt x="6185" y="48674"/>
                </a:cubicBezTo>
                <a:close/>
              </a:path>
            </a:pathLst>
          </a:custGeom>
          <a:solidFill>
            <a:schemeClr val="bg1">
              <a:alpha val="20000"/>
            </a:schemeClr>
          </a:solidFill>
          <a:ln>
            <a:noFill/>
          </a:ln>
        </p:spPr>
        <p:txBody>
          <a:bodyPr vert="horz" wrap="square" lIns="91441" tIns="45720" rIns="91441" bIns="45720" numCol="1" anchor="t" anchorCtr="0" compatLnSpc="1">
            <a:prstTxWarp prst="textNoShape">
              <a:avLst/>
            </a:prstTxWarp>
            <a:noAutofit/>
          </a:bodyPr>
          <a:lstStyle/>
          <a:p>
            <a:endParaRPr lang="en-GB" sz="1800">
              <a:solidFill>
                <a:schemeClr val="tx1"/>
              </a:solidFill>
            </a:endParaRPr>
          </a:p>
        </p:txBody>
      </p:sp>
      <p:pic>
        <p:nvPicPr>
          <p:cNvPr id="26" name="Logo">
            <a:extLst>
              <a:ext uri="{FF2B5EF4-FFF2-40B4-BE49-F238E27FC236}">
                <a16:creationId xmlns:a16="http://schemas.microsoft.com/office/drawing/2014/main" id="{061F7724-707A-41C0-AC7C-03793ABDFE71}"/>
              </a:ext>
            </a:extLst>
          </p:cNvPr>
          <p:cNvPicPr>
            <a:picLocks noChangeAspect="1"/>
          </p:cNvPicPr>
          <p:nvPr userDrawn="1"/>
        </p:nvPicPr>
        <p:blipFill>
          <a:blip r:embed="rId2"/>
          <a:stretch>
            <a:fillRect/>
          </a:stretch>
        </p:blipFill>
        <p:spPr>
          <a:xfrm>
            <a:off x="11480801" y="445914"/>
            <a:ext cx="1533957" cy="1711553"/>
          </a:xfrm>
          <a:prstGeom prst="rect">
            <a:avLst/>
          </a:prstGeom>
        </p:spPr>
      </p:pic>
      <p:sp>
        <p:nvSpPr>
          <p:cNvPr id="17" name="TB_Website">
            <a:extLst>
              <a:ext uri="{FF2B5EF4-FFF2-40B4-BE49-F238E27FC236}">
                <a16:creationId xmlns:a16="http://schemas.microsoft.com/office/drawing/2014/main" id="{FFAD1559-456F-4C7F-8B70-74036E42550A}"/>
              </a:ext>
            </a:extLst>
          </p:cNvPr>
          <p:cNvSpPr/>
          <p:nvPr userDrawn="1"/>
        </p:nvSpPr>
        <p:spPr>
          <a:xfrm>
            <a:off x="432000" y="6850677"/>
            <a:ext cx="2064668" cy="276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spAutoFit/>
          </a:bodyPr>
          <a:lstStyle/>
          <a:p>
            <a:pPr marL="0" indent="0" algn="l">
              <a:buNone/>
            </a:pPr>
            <a:r>
              <a:rPr lang="en-GB" sz="1800" b="0">
                <a:solidFill>
                  <a:srgbClr val="28465F"/>
                </a:solidFill>
              </a:rPr>
              <a:t>nestpensions.org.uk</a:t>
            </a:r>
          </a:p>
        </p:txBody>
      </p:sp>
      <p:cxnSp>
        <p:nvCxnSpPr>
          <p:cNvPr id="22" name="ColouredLine">
            <a:extLst>
              <a:ext uri="{FF2B5EF4-FFF2-40B4-BE49-F238E27FC236}">
                <a16:creationId xmlns:a16="http://schemas.microsoft.com/office/drawing/2014/main" id="{68DAE92A-0B95-46E7-AF35-C87124D3ABCB}"/>
              </a:ext>
            </a:extLst>
          </p:cNvPr>
          <p:cNvCxnSpPr/>
          <p:nvPr userDrawn="1"/>
        </p:nvCxnSpPr>
        <p:spPr>
          <a:xfrm>
            <a:off x="432000" y="6767694"/>
            <a:ext cx="2066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Date Placeholder">
            <a:extLst>
              <a:ext uri="{FF2B5EF4-FFF2-40B4-BE49-F238E27FC236}">
                <a16:creationId xmlns:a16="http://schemas.microsoft.com/office/drawing/2014/main" id="{4E9ABEC9-48D0-4A93-8FB9-1C4423CDF394}"/>
              </a:ext>
            </a:extLst>
          </p:cNvPr>
          <p:cNvSpPr>
            <a:spLocks noGrp="1"/>
          </p:cNvSpPr>
          <p:nvPr>
            <p:ph type="dt" sz="half" idx="12"/>
          </p:nvPr>
        </p:nvSpPr>
        <p:spPr>
          <a:xfrm>
            <a:off x="432000" y="5935664"/>
            <a:ext cx="9180000" cy="246221"/>
          </a:xfrm>
          <a:prstGeom prst="rect">
            <a:avLst/>
          </a:prstGeom>
        </p:spPr>
        <p:txBody>
          <a:bodyPr lIns="0" tIns="0" rIns="0" bIns="0">
            <a:spAutoFit/>
          </a:bodyPr>
          <a:lstStyle>
            <a:lvl1pPr marL="0" indent="0">
              <a:buNone/>
              <a:defRPr>
                <a:solidFill>
                  <a:srgbClr val="28465F"/>
                </a:solidFill>
              </a:defRPr>
            </a:lvl1pPr>
          </a:lstStyle>
          <a:p>
            <a:endParaRPr lang="en-GB"/>
          </a:p>
        </p:txBody>
      </p:sp>
      <p:sp>
        <p:nvSpPr>
          <p:cNvPr id="23" name="Text Placeholder">
            <a:extLst>
              <a:ext uri="{FF2B5EF4-FFF2-40B4-BE49-F238E27FC236}">
                <a16:creationId xmlns:a16="http://schemas.microsoft.com/office/drawing/2014/main" id="{5658062D-995D-47E2-8802-74BA7DA23522}"/>
              </a:ext>
            </a:extLst>
          </p:cNvPr>
          <p:cNvSpPr>
            <a:spLocks noGrp="1"/>
          </p:cNvSpPr>
          <p:nvPr>
            <p:ph type="body" sz="quarter" idx="13" hasCustomPrompt="1"/>
          </p:nvPr>
        </p:nvSpPr>
        <p:spPr>
          <a:xfrm>
            <a:off x="432000" y="5340677"/>
            <a:ext cx="9180000" cy="252000"/>
          </a:xfrm>
        </p:spPr>
        <p:txBody>
          <a:bodyPr/>
          <a:lstStyle>
            <a:lvl1pPr marL="0" indent="0">
              <a:spcBef>
                <a:spcPts val="0"/>
              </a:spcBef>
              <a:buNone/>
              <a:defRPr sz="1800" b="0">
                <a:solidFill>
                  <a:srgbClr val="28465F"/>
                </a:solidFill>
              </a:defRPr>
            </a:lvl1pPr>
            <a:lvl2pPr marL="0" indent="0">
              <a:buNone/>
              <a:defRPr/>
            </a:lvl2pPr>
            <a:lvl3pPr marL="0" indent="0">
              <a:buNone/>
              <a:defRPr/>
            </a:lvl3pPr>
            <a:lvl4pPr marL="0" indent="0">
              <a:buNone/>
              <a:defRPr/>
            </a:lvl4pPr>
            <a:lvl5pPr marL="0" indent="0">
              <a:buNone/>
              <a:defRPr/>
            </a:lvl5pPr>
            <a:lvl6pPr marL="0" indent="0">
              <a:buNone/>
              <a:defRPr/>
            </a:lvl6pPr>
            <a:lvl7pPr marL="0" indent="0">
              <a:buNone/>
              <a:defRPr/>
            </a:lvl7pPr>
            <a:lvl8pPr marL="0" indent="0">
              <a:buNone/>
              <a:defRPr/>
            </a:lvl8pPr>
            <a:lvl9pPr marL="0" indent="0">
              <a:buNone/>
              <a:defRPr/>
            </a:lvl9pPr>
          </a:lstStyle>
          <a:p>
            <a:pPr lvl="0"/>
            <a:r>
              <a:rPr lang="en-GB"/>
              <a:t>Job title or organization in full</a:t>
            </a:r>
          </a:p>
        </p:txBody>
      </p:sp>
      <p:sp>
        <p:nvSpPr>
          <p:cNvPr id="3" name="Subtitle">
            <a:extLst>
              <a:ext uri="{FF2B5EF4-FFF2-40B4-BE49-F238E27FC236}">
                <a16:creationId xmlns:a16="http://schemas.microsoft.com/office/drawing/2014/main" id="{1D8F0F59-1C5D-4962-A045-A9C50F97C8BD}"/>
              </a:ext>
            </a:extLst>
          </p:cNvPr>
          <p:cNvSpPr>
            <a:spLocks noGrp="1"/>
          </p:cNvSpPr>
          <p:nvPr>
            <p:ph type="subTitle" idx="1"/>
          </p:nvPr>
        </p:nvSpPr>
        <p:spPr>
          <a:xfrm>
            <a:off x="432000" y="4947532"/>
            <a:ext cx="9180000" cy="369332"/>
          </a:xfrm>
        </p:spPr>
        <p:txBody>
          <a:bodyPr anchor="b" anchorCtr="0">
            <a:spAutoFit/>
          </a:bodyPr>
          <a:lstStyle>
            <a:lvl1pPr marL="0" indent="0" algn="l">
              <a:buNone/>
              <a:defRPr sz="2400" b="1">
                <a:solidFill>
                  <a:srgbClr val="28465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2" name="Title">
            <a:extLst>
              <a:ext uri="{FF2B5EF4-FFF2-40B4-BE49-F238E27FC236}">
                <a16:creationId xmlns:a16="http://schemas.microsoft.com/office/drawing/2014/main" id="{745746C9-AE92-4285-BEDB-BD0F649CCBEA}"/>
              </a:ext>
            </a:extLst>
          </p:cNvPr>
          <p:cNvSpPr>
            <a:spLocks noGrp="1"/>
          </p:cNvSpPr>
          <p:nvPr>
            <p:ph type="ctrTitle"/>
          </p:nvPr>
        </p:nvSpPr>
        <p:spPr>
          <a:xfrm>
            <a:off x="432000" y="1148299"/>
            <a:ext cx="9180000" cy="2631887"/>
          </a:xfrm>
        </p:spPr>
        <p:txBody>
          <a:bodyPr anchor="b"/>
          <a:lstStyle>
            <a:lvl1pPr algn="l">
              <a:defRPr sz="5400">
                <a:solidFill>
                  <a:srgbClr val="28465F"/>
                </a:solidFill>
              </a:defRPr>
            </a:lvl1pPr>
          </a:lstStyle>
          <a:p>
            <a:r>
              <a:rPr lang="en-US"/>
              <a:t>Click to edit Master title style</a:t>
            </a:r>
            <a:endParaRPr lang="en-GB"/>
          </a:p>
        </p:txBody>
      </p:sp>
    </p:spTree>
    <p:extLst>
      <p:ext uri="{BB962C8B-B14F-4D97-AF65-F5344CB8AC3E}">
        <p14:creationId xmlns:p14="http://schemas.microsoft.com/office/powerpoint/2010/main" val="2776001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 presetClass="entr" presetSubtype="0" fill="hold" grpId="1" nodeType="withEffect">
                                  <p:stCondLst>
                                    <p:cond delay="0"/>
                                  </p:stCondLst>
                                  <p:childTnLst>
                                    <p:set>
                                      <p:cBhvr>
                                        <p:cTn id="9" dur="1" fill="hold">
                                          <p:stCondLst>
                                            <p:cond delay="0"/>
                                          </p:stCondLst>
                                        </p:cTn>
                                        <p:tgtEl>
                                          <p:spTgt spid="31"/>
                                        </p:tgtEl>
                                        <p:attrNameLst>
                                          <p:attrName>style.visibility</p:attrName>
                                        </p:attrNameLst>
                                      </p:cBhvr>
                                      <p:to>
                                        <p:strVal val="visible"/>
                                      </p:to>
                                    </p:set>
                                  </p:childTnLst>
                                </p:cTn>
                              </p:par>
                              <p:par>
                                <p:cTn id="10" presetID="42" presetClass="path" presetSubtype="0" accel="50000" decel="50000" fill="hold" grpId="0" nodeType="withEffect">
                                  <p:stCondLst>
                                    <p:cond delay="0"/>
                                  </p:stCondLst>
                                  <p:childTnLst>
                                    <p:animMotion origin="layout" path="M 1.45666 0.25829 L -4.87125E-6 2.53255E-6 " pathEditMode="relative" rAng="0" ptsTypes="AA">
                                      <p:cBhvr>
                                        <p:cTn id="11" dur="2000" fill="hold"/>
                                        <p:tgtEl>
                                          <p:spTgt spid="31"/>
                                        </p:tgtEl>
                                        <p:attrNameLst>
                                          <p:attrName>ppt_x</p:attrName>
                                          <p:attrName>ppt_y</p:attrName>
                                        </p:attrNameLst>
                                      </p:cBhvr>
                                      <p:rCtr x="-72833" y="-12915"/>
                                    </p:animMotion>
                                  </p:childTnLst>
                                </p:cTn>
                              </p:par>
                              <p:par>
                                <p:cTn id="12" presetID="1" presetClass="entr" presetSubtype="0" fill="hold" grpId="1" nodeType="withEffect">
                                  <p:stCondLst>
                                    <p:cond delay="0"/>
                                  </p:stCondLst>
                                  <p:childTnLst>
                                    <p:set>
                                      <p:cBhvr>
                                        <p:cTn id="13" dur="1" fill="hold">
                                          <p:stCondLst>
                                            <p:cond delay="0"/>
                                          </p:stCondLst>
                                        </p:cTn>
                                        <p:tgtEl>
                                          <p:spTgt spid="29"/>
                                        </p:tgtEl>
                                        <p:attrNameLst>
                                          <p:attrName>style.visibility</p:attrName>
                                        </p:attrNameLst>
                                      </p:cBhvr>
                                      <p:to>
                                        <p:strVal val="visible"/>
                                      </p:to>
                                    </p:set>
                                  </p:childTnLst>
                                </p:cTn>
                              </p:par>
                              <p:par>
                                <p:cTn id="14" presetID="42" presetClass="path" presetSubtype="0" accel="50000" decel="50000" fill="hold" grpId="0" nodeType="withEffect">
                                  <p:stCondLst>
                                    <p:cond delay="0"/>
                                  </p:stCondLst>
                                  <p:childTnLst>
                                    <p:animMotion origin="layout" path="M -1.27593 0.89962 L 1.53083E-6 2.52415E-6 " pathEditMode="relative" rAng="0" ptsTypes="AA">
                                      <p:cBhvr>
                                        <p:cTn id="15" dur="2000" fill="hold"/>
                                        <p:tgtEl>
                                          <p:spTgt spid="29"/>
                                        </p:tgtEl>
                                        <p:attrNameLst>
                                          <p:attrName>ppt_x</p:attrName>
                                          <p:attrName>ppt_y</p:attrName>
                                        </p:attrNameLst>
                                      </p:cBhvr>
                                      <p:rCtr x="63796" y="-44981"/>
                                    </p:animMotion>
                                  </p:childTnLst>
                                </p:cTn>
                              </p:par>
                              <p:par>
                                <p:cTn id="16" presetID="1" presetClass="entr" presetSubtype="0" fill="hold" grpId="1" nodeType="withEffect">
                                  <p:stCondLst>
                                    <p:cond delay="250"/>
                                  </p:stCondLst>
                                  <p:childTnLst>
                                    <p:set>
                                      <p:cBhvr>
                                        <p:cTn id="17" dur="1" fill="hold">
                                          <p:stCondLst>
                                            <p:cond delay="0"/>
                                          </p:stCondLst>
                                        </p:cTn>
                                        <p:tgtEl>
                                          <p:spTgt spid="30"/>
                                        </p:tgtEl>
                                        <p:attrNameLst>
                                          <p:attrName>style.visibility</p:attrName>
                                        </p:attrNameLst>
                                      </p:cBhvr>
                                      <p:to>
                                        <p:strVal val="visible"/>
                                      </p:to>
                                    </p:set>
                                  </p:childTnLst>
                                </p:cTn>
                              </p:par>
                              <p:par>
                                <p:cTn id="18" presetID="42" presetClass="path" presetSubtype="0" accel="50000" decel="50000" fill="hold" grpId="0" nodeType="withEffect">
                                  <p:stCondLst>
                                    <p:cond delay="250"/>
                                  </p:stCondLst>
                                  <p:childTnLst>
                                    <p:animMotion origin="layout" path="M -0.3038 1.16148 L -8.85897E-7 2.53255E-6 " pathEditMode="relative" rAng="0" ptsTypes="AA">
                                      <p:cBhvr>
                                        <p:cTn id="19" dur="2000" fill="hold"/>
                                        <p:tgtEl>
                                          <p:spTgt spid="30"/>
                                        </p:tgtEl>
                                        <p:attrNameLst>
                                          <p:attrName>ppt_x</p:attrName>
                                          <p:attrName>ppt_y</p:attrName>
                                        </p:attrNameLst>
                                      </p:cBhvr>
                                      <p:rCtr x="15190" y="-58085"/>
                                    </p:animMotion>
                                  </p:childTnLst>
                                </p:cTn>
                              </p:par>
                              <p:par>
                                <p:cTn id="20" presetID="10"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fade">
                                      <p:cBhvr>
                                        <p:cTn id="25" dur="500"/>
                                        <p:tgtEl>
                                          <p:spTgt spid="3">
                                            <p:txEl>
                                              <p:pRg st="0" end="0"/>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3">
                                            <p:txEl>
                                              <p:pRg st="0" end="0"/>
                                            </p:txEl>
                                          </p:spTgt>
                                        </p:tgtEl>
                                        <p:attrNameLst>
                                          <p:attrName>style.visibility</p:attrName>
                                        </p:attrNameLst>
                                      </p:cBhvr>
                                      <p:to>
                                        <p:strVal val="visible"/>
                                      </p:to>
                                    </p:set>
                                    <p:animEffect transition="in" filter="fade">
                                      <p:cBhvr>
                                        <p:cTn id="28" dur="500"/>
                                        <p:tgtEl>
                                          <p:spTgt spid="23">
                                            <p:txEl>
                                              <p:pRg st="0" end="0"/>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9" grpId="1" animBg="1"/>
      <p:bldP spid="30" grpId="0" animBg="1"/>
      <p:bldP spid="30" grpId="1" animBg="1"/>
      <p:bldP spid="31" grpId="0" animBg="1"/>
      <p:bldP spid="31" grpId="1" animBg="1"/>
      <p:bldP spid="17" grpId="0"/>
      <p:bldP spid="16" grpId="0"/>
      <p:bldP spid="23" grpId="0" build="p"/>
      <p:bldP spid="3" grpId="0" build="p"/>
      <p:bldP spid="2" grpId="0"/>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Slide (Dark Background)">
    <p:bg>
      <p:bgPr>
        <a:solidFill>
          <a:srgbClr val="6E7896"/>
        </a:solidFill>
        <a:effectLst/>
      </p:bgPr>
    </p:bg>
    <p:spTree>
      <p:nvGrpSpPr>
        <p:cNvPr id="1" name=""/>
        <p:cNvGrpSpPr/>
        <p:nvPr/>
      </p:nvGrpSpPr>
      <p:grpSpPr>
        <a:xfrm>
          <a:off x="0" y="0"/>
          <a:ext cx="0" cy="0"/>
          <a:chOff x="0" y="0"/>
          <a:chExt cx="0" cy="0"/>
        </a:xfrm>
      </p:grpSpPr>
      <p:sp>
        <p:nvSpPr>
          <p:cNvPr id="29" name="Oval Bottom Right 2">
            <a:extLst>
              <a:ext uri="{FF2B5EF4-FFF2-40B4-BE49-F238E27FC236}">
                <a16:creationId xmlns:a16="http://schemas.microsoft.com/office/drawing/2014/main" id="{5A3A8CFF-C5AA-47ED-A781-792508E58D36}"/>
              </a:ext>
            </a:extLst>
          </p:cNvPr>
          <p:cNvSpPr>
            <a:spLocks noChangeAspect="1"/>
          </p:cNvSpPr>
          <p:nvPr userDrawn="1"/>
        </p:nvSpPr>
        <p:spPr>
          <a:xfrm>
            <a:off x="4572001" y="1909463"/>
            <a:ext cx="17537071" cy="5650212"/>
          </a:xfrm>
          <a:custGeom>
            <a:avLst/>
            <a:gdLst>
              <a:gd name="connsiteX0" fmla="*/ 8031120 w 16062239"/>
              <a:gd name="connsiteY0" fmla="*/ 0 h 5175041"/>
              <a:gd name="connsiteX1" fmla="*/ 15981371 w 16062239"/>
              <a:gd name="connsiteY1" fmla="*/ 4996166 h 5175041"/>
              <a:gd name="connsiteX2" fmla="*/ 16062239 w 16062239"/>
              <a:gd name="connsiteY2" fmla="*/ 5175041 h 5175041"/>
              <a:gd name="connsiteX3" fmla="*/ 0 w 16062239"/>
              <a:gd name="connsiteY3" fmla="*/ 5175041 h 5175041"/>
              <a:gd name="connsiteX4" fmla="*/ 80868 w 16062239"/>
              <a:gd name="connsiteY4" fmla="*/ 4996166 h 5175041"/>
              <a:gd name="connsiteX5" fmla="*/ 8031120 w 16062239"/>
              <a:gd name="connsiteY5" fmla="*/ 0 h 517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62239" h="5175041">
                <a:moveTo>
                  <a:pt x="8031120" y="0"/>
                </a:moveTo>
                <a:cubicBezTo>
                  <a:pt x="11532259" y="0"/>
                  <a:pt x="14556936" y="2039982"/>
                  <a:pt x="15981371" y="4996166"/>
                </a:cubicBezTo>
                <a:lnTo>
                  <a:pt x="16062239" y="5175041"/>
                </a:lnTo>
                <a:lnTo>
                  <a:pt x="0" y="5175041"/>
                </a:lnTo>
                <a:lnTo>
                  <a:pt x="80868" y="4996166"/>
                </a:lnTo>
                <a:cubicBezTo>
                  <a:pt x="1505303" y="2039982"/>
                  <a:pt x="4529980" y="0"/>
                  <a:pt x="8031120" y="0"/>
                </a:cubicBezTo>
                <a:close/>
              </a:path>
            </a:pathLst>
          </a:custGeom>
          <a:solidFill>
            <a:schemeClr val="bg1">
              <a:alpha val="10000"/>
            </a:schemeClr>
          </a:solidFill>
          <a:ln>
            <a:noFill/>
          </a:ln>
        </p:spPr>
        <p:txBody>
          <a:bodyPr vert="horz" wrap="square" lIns="91441" tIns="45720" rIns="91441" bIns="45720" numCol="1" anchor="t" anchorCtr="0" compatLnSpc="1">
            <a:prstTxWarp prst="textNoShape">
              <a:avLst/>
            </a:prstTxWarp>
            <a:noAutofit/>
          </a:bodyPr>
          <a:lstStyle/>
          <a:p>
            <a:endParaRPr lang="en-GB" sz="1800">
              <a:solidFill>
                <a:schemeClr val="tx1"/>
              </a:solidFill>
            </a:endParaRPr>
          </a:p>
        </p:txBody>
      </p:sp>
      <p:sp>
        <p:nvSpPr>
          <p:cNvPr id="30" name="Oval Bottom Right 1">
            <a:extLst>
              <a:ext uri="{FF2B5EF4-FFF2-40B4-BE49-F238E27FC236}">
                <a16:creationId xmlns:a16="http://schemas.microsoft.com/office/drawing/2014/main" id="{C4FC2056-C48E-4939-A863-C12FEC45B0DD}"/>
              </a:ext>
            </a:extLst>
          </p:cNvPr>
          <p:cNvSpPr>
            <a:spLocks noChangeAspect="1"/>
          </p:cNvSpPr>
          <p:nvPr userDrawn="1"/>
        </p:nvSpPr>
        <p:spPr>
          <a:xfrm>
            <a:off x="7631405" y="1915752"/>
            <a:ext cx="8561096" cy="5643924"/>
          </a:xfrm>
          <a:custGeom>
            <a:avLst/>
            <a:gdLst>
              <a:gd name="connsiteX0" fmla="*/ 6154368 w 7745294"/>
              <a:gd name="connsiteY0" fmla="*/ 0 h 5106105"/>
              <a:gd name="connsiteX1" fmla="*/ 7531514 w 7745294"/>
              <a:gd name="connsiteY1" fmla="*/ 151819 h 5106105"/>
              <a:gd name="connsiteX2" fmla="*/ 7745294 w 7745294"/>
              <a:gd name="connsiteY2" fmla="*/ 204689 h 5106105"/>
              <a:gd name="connsiteX3" fmla="*/ 7745294 w 7745294"/>
              <a:gd name="connsiteY3" fmla="*/ 5106105 h 5106105"/>
              <a:gd name="connsiteX4" fmla="*/ 0 w 7745294"/>
              <a:gd name="connsiteY4" fmla="*/ 5106105 h 5106105"/>
              <a:gd name="connsiteX5" fmla="*/ 15713 w 7745294"/>
              <a:gd name="connsiteY5" fmla="*/ 5003149 h 5106105"/>
              <a:gd name="connsiteX6" fmla="*/ 6154368 w 7745294"/>
              <a:gd name="connsiteY6" fmla="*/ 0 h 5106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45294" h="5106105">
                <a:moveTo>
                  <a:pt x="6154368" y="0"/>
                </a:moveTo>
                <a:cubicBezTo>
                  <a:pt x="6627496" y="0"/>
                  <a:pt x="7088376" y="52438"/>
                  <a:pt x="7531514" y="151819"/>
                </a:cubicBezTo>
                <a:lnTo>
                  <a:pt x="7745294" y="204689"/>
                </a:lnTo>
                <a:lnTo>
                  <a:pt x="7745294" y="5106105"/>
                </a:lnTo>
                <a:lnTo>
                  <a:pt x="0" y="5106105"/>
                </a:lnTo>
                <a:lnTo>
                  <a:pt x="15713" y="5003149"/>
                </a:lnTo>
                <a:cubicBezTo>
                  <a:pt x="599990" y="2147858"/>
                  <a:pt x="3126350" y="0"/>
                  <a:pt x="6154368" y="0"/>
                </a:cubicBezTo>
                <a:close/>
              </a:path>
            </a:pathLst>
          </a:custGeom>
          <a:solidFill>
            <a:schemeClr val="bg1">
              <a:alpha val="10000"/>
            </a:schemeClr>
          </a:solidFill>
          <a:ln>
            <a:noFill/>
          </a:ln>
        </p:spPr>
        <p:txBody>
          <a:bodyPr vert="horz" wrap="square" lIns="91441" tIns="45720" rIns="91441" bIns="45720" numCol="1" anchor="t" anchorCtr="0" compatLnSpc="1">
            <a:prstTxWarp prst="textNoShape">
              <a:avLst/>
            </a:prstTxWarp>
            <a:noAutofit/>
          </a:bodyPr>
          <a:lstStyle/>
          <a:p>
            <a:endParaRPr lang="en-GB" sz="1800">
              <a:solidFill>
                <a:schemeClr val="tx1"/>
              </a:solidFill>
            </a:endParaRPr>
          </a:p>
        </p:txBody>
      </p:sp>
      <p:sp>
        <p:nvSpPr>
          <p:cNvPr id="31" name="Oval Top Left">
            <a:extLst>
              <a:ext uri="{FF2B5EF4-FFF2-40B4-BE49-F238E27FC236}">
                <a16:creationId xmlns:a16="http://schemas.microsoft.com/office/drawing/2014/main" id="{5FBD6F17-FB59-4561-BD60-469951BE92FE}"/>
              </a:ext>
            </a:extLst>
          </p:cNvPr>
          <p:cNvSpPr>
            <a:spLocks noChangeAspect="1"/>
          </p:cNvSpPr>
          <p:nvPr userDrawn="1"/>
        </p:nvSpPr>
        <p:spPr>
          <a:xfrm>
            <a:off x="-5229363" y="-1790700"/>
            <a:ext cx="12714518" cy="5498277"/>
          </a:xfrm>
          <a:custGeom>
            <a:avLst/>
            <a:gdLst>
              <a:gd name="connsiteX0" fmla="*/ 0 w 11897826"/>
              <a:gd name="connsiteY0" fmla="*/ 0 h 5145106"/>
              <a:gd name="connsiteX1" fmla="*/ 11897826 w 11897826"/>
              <a:gd name="connsiteY1" fmla="*/ 0 h 5145106"/>
              <a:gd name="connsiteX2" fmla="*/ 11891641 w 11897826"/>
              <a:gd name="connsiteY2" fmla="*/ 48674 h 5145106"/>
              <a:gd name="connsiteX3" fmla="*/ 5948914 w 11897826"/>
              <a:gd name="connsiteY3" fmla="*/ 5145106 h 5145106"/>
              <a:gd name="connsiteX4" fmla="*/ 6185 w 11897826"/>
              <a:gd name="connsiteY4" fmla="*/ 48674 h 5145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97826" h="5145106">
                <a:moveTo>
                  <a:pt x="0" y="0"/>
                </a:moveTo>
                <a:lnTo>
                  <a:pt x="11897826" y="0"/>
                </a:lnTo>
                <a:lnTo>
                  <a:pt x="11891641" y="48674"/>
                </a:lnTo>
                <a:cubicBezTo>
                  <a:pt x="11450700" y="2934472"/>
                  <a:pt x="8957968" y="5145106"/>
                  <a:pt x="5948914" y="5145106"/>
                </a:cubicBezTo>
                <a:cubicBezTo>
                  <a:pt x="2939859" y="5145106"/>
                  <a:pt x="447126" y="2934472"/>
                  <a:pt x="6185" y="48674"/>
                </a:cubicBezTo>
                <a:close/>
              </a:path>
            </a:pathLst>
          </a:custGeom>
          <a:solidFill>
            <a:schemeClr val="bg1">
              <a:alpha val="10000"/>
            </a:schemeClr>
          </a:solidFill>
          <a:ln>
            <a:noFill/>
          </a:ln>
        </p:spPr>
        <p:txBody>
          <a:bodyPr vert="horz" wrap="square" lIns="91441" tIns="45720" rIns="91441" bIns="45720" numCol="1" anchor="t" anchorCtr="0" compatLnSpc="1">
            <a:prstTxWarp prst="textNoShape">
              <a:avLst/>
            </a:prstTxWarp>
            <a:noAutofit/>
          </a:bodyPr>
          <a:lstStyle/>
          <a:p>
            <a:endParaRPr lang="en-GB" sz="1800">
              <a:solidFill>
                <a:schemeClr val="tx1"/>
              </a:solidFill>
            </a:endParaRPr>
          </a:p>
        </p:txBody>
      </p:sp>
      <p:pic>
        <p:nvPicPr>
          <p:cNvPr id="26" name="Logo">
            <a:extLst>
              <a:ext uri="{FF2B5EF4-FFF2-40B4-BE49-F238E27FC236}">
                <a16:creationId xmlns:a16="http://schemas.microsoft.com/office/drawing/2014/main" id="{061F7724-707A-41C0-AC7C-03793ABDFE71}"/>
              </a:ext>
            </a:extLst>
          </p:cNvPr>
          <p:cNvPicPr>
            <a:picLocks noChangeAspect="1"/>
          </p:cNvPicPr>
          <p:nvPr userDrawn="1"/>
        </p:nvPicPr>
        <p:blipFill>
          <a:blip r:embed="rId2"/>
          <a:stretch>
            <a:fillRect/>
          </a:stretch>
        </p:blipFill>
        <p:spPr>
          <a:xfrm>
            <a:off x="11480801" y="445914"/>
            <a:ext cx="1533957" cy="1711553"/>
          </a:xfrm>
          <a:prstGeom prst="rect">
            <a:avLst/>
          </a:prstGeom>
        </p:spPr>
      </p:pic>
      <p:sp>
        <p:nvSpPr>
          <p:cNvPr id="17" name="TB_Website">
            <a:extLst>
              <a:ext uri="{FF2B5EF4-FFF2-40B4-BE49-F238E27FC236}">
                <a16:creationId xmlns:a16="http://schemas.microsoft.com/office/drawing/2014/main" id="{FFAD1559-456F-4C7F-8B70-74036E42550A}"/>
              </a:ext>
            </a:extLst>
          </p:cNvPr>
          <p:cNvSpPr/>
          <p:nvPr userDrawn="1"/>
        </p:nvSpPr>
        <p:spPr>
          <a:xfrm>
            <a:off x="432000" y="6850677"/>
            <a:ext cx="2064668" cy="276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spAutoFit/>
          </a:bodyPr>
          <a:lstStyle/>
          <a:p>
            <a:pPr marL="0" indent="0" algn="l">
              <a:buNone/>
            </a:pPr>
            <a:r>
              <a:rPr lang="en-GB" sz="1800" b="0">
                <a:solidFill>
                  <a:schemeClr val="bg1"/>
                </a:solidFill>
              </a:rPr>
              <a:t>nestpensions.org.uk</a:t>
            </a:r>
          </a:p>
        </p:txBody>
      </p:sp>
      <p:cxnSp>
        <p:nvCxnSpPr>
          <p:cNvPr id="22" name="ColouredLine">
            <a:extLst>
              <a:ext uri="{FF2B5EF4-FFF2-40B4-BE49-F238E27FC236}">
                <a16:creationId xmlns:a16="http://schemas.microsoft.com/office/drawing/2014/main" id="{68DAE92A-0B95-46E7-AF35-C87124D3ABCB}"/>
              </a:ext>
            </a:extLst>
          </p:cNvPr>
          <p:cNvCxnSpPr/>
          <p:nvPr userDrawn="1"/>
        </p:nvCxnSpPr>
        <p:spPr>
          <a:xfrm>
            <a:off x="432000" y="6767694"/>
            <a:ext cx="2066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Date Placeholder">
            <a:extLst>
              <a:ext uri="{FF2B5EF4-FFF2-40B4-BE49-F238E27FC236}">
                <a16:creationId xmlns:a16="http://schemas.microsoft.com/office/drawing/2014/main" id="{4E9ABEC9-48D0-4A93-8FB9-1C4423CDF394}"/>
              </a:ext>
            </a:extLst>
          </p:cNvPr>
          <p:cNvSpPr>
            <a:spLocks noGrp="1"/>
          </p:cNvSpPr>
          <p:nvPr>
            <p:ph type="dt" sz="half" idx="12"/>
          </p:nvPr>
        </p:nvSpPr>
        <p:spPr>
          <a:xfrm>
            <a:off x="432000" y="5935664"/>
            <a:ext cx="9180000" cy="246221"/>
          </a:xfrm>
          <a:prstGeom prst="rect">
            <a:avLst/>
          </a:prstGeom>
        </p:spPr>
        <p:txBody>
          <a:bodyPr lIns="0" tIns="0" rIns="0" bIns="0">
            <a:spAutoFit/>
          </a:bodyPr>
          <a:lstStyle>
            <a:lvl1pPr marL="0" indent="0">
              <a:buNone/>
              <a:defRPr>
                <a:solidFill>
                  <a:schemeClr val="bg1"/>
                </a:solidFill>
              </a:defRPr>
            </a:lvl1pPr>
          </a:lstStyle>
          <a:p>
            <a:endParaRPr lang="en-GB"/>
          </a:p>
        </p:txBody>
      </p:sp>
      <p:sp>
        <p:nvSpPr>
          <p:cNvPr id="23" name="Text Placeholder">
            <a:extLst>
              <a:ext uri="{FF2B5EF4-FFF2-40B4-BE49-F238E27FC236}">
                <a16:creationId xmlns:a16="http://schemas.microsoft.com/office/drawing/2014/main" id="{5658062D-995D-47E2-8802-74BA7DA23522}"/>
              </a:ext>
            </a:extLst>
          </p:cNvPr>
          <p:cNvSpPr>
            <a:spLocks noGrp="1"/>
          </p:cNvSpPr>
          <p:nvPr>
            <p:ph type="body" sz="quarter" idx="13" hasCustomPrompt="1"/>
          </p:nvPr>
        </p:nvSpPr>
        <p:spPr>
          <a:xfrm>
            <a:off x="432000" y="5340677"/>
            <a:ext cx="9180000" cy="252000"/>
          </a:xfrm>
        </p:spPr>
        <p:txBody>
          <a:bodyPr/>
          <a:lstStyle>
            <a:lvl1pPr marL="0" indent="0">
              <a:spcBef>
                <a:spcPts val="0"/>
              </a:spcBef>
              <a:buNone/>
              <a:defRPr sz="1800" b="0">
                <a:solidFill>
                  <a:schemeClr val="bg1"/>
                </a:solidFill>
              </a:defRPr>
            </a:lvl1pPr>
            <a:lvl2pPr marL="0" indent="0">
              <a:buNone/>
              <a:defRPr/>
            </a:lvl2pPr>
            <a:lvl3pPr marL="0" indent="0">
              <a:buNone/>
              <a:defRPr/>
            </a:lvl3pPr>
            <a:lvl4pPr marL="0" indent="0">
              <a:buNone/>
              <a:defRPr/>
            </a:lvl4pPr>
            <a:lvl5pPr marL="0" indent="0">
              <a:buNone/>
              <a:defRPr/>
            </a:lvl5pPr>
            <a:lvl6pPr marL="0" indent="0">
              <a:buNone/>
              <a:defRPr/>
            </a:lvl6pPr>
            <a:lvl7pPr marL="0" indent="0">
              <a:buNone/>
              <a:defRPr/>
            </a:lvl7pPr>
            <a:lvl8pPr marL="0" indent="0">
              <a:buNone/>
              <a:defRPr/>
            </a:lvl8pPr>
            <a:lvl9pPr marL="0" indent="0">
              <a:buNone/>
              <a:defRPr/>
            </a:lvl9pPr>
          </a:lstStyle>
          <a:p>
            <a:pPr lvl="0"/>
            <a:r>
              <a:rPr lang="en-GB"/>
              <a:t>Job title or organization in full</a:t>
            </a:r>
          </a:p>
        </p:txBody>
      </p:sp>
      <p:sp>
        <p:nvSpPr>
          <p:cNvPr id="3" name="Subtitle">
            <a:extLst>
              <a:ext uri="{FF2B5EF4-FFF2-40B4-BE49-F238E27FC236}">
                <a16:creationId xmlns:a16="http://schemas.microsoft.com/office/drawing/2014/main" id="{1D8F0F59-1C5D-4962-A045-A9C50F97C8BD}"/>
              </a:ext>
            </a:extLst>
          </p:cNvPr>
          <p:cNvSpPr>
            <a:spLocks noGrp="1"/>
          </p:cNvSpPr>
          <p:nvPr>
            <p:ph type="subTitle" idx="1"/>
          </p:nvPr>
        </p:nvSpPr>
        <p:spPr>
          <a:xfrm>
            <a:off x="432000" y="4947532"/>
            <a:ext cx="9180000" cy="369332"/>
          </a:xfrm>
        </p:spPr>
        <p:txBody>
          <a:bodyPr anchor="b" anchorCtr="0">
            <a:spAutoFit/>
          </a:bodyPr>
          <a:lstStyle>
            <a:lvl1pPr marL="0" indent="0" algn="l">
              <a:buNone/>
              <a:defRPr sz="2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2" name="Title">
            <a:extLst>
              <a:ext uri="{FF2B5EF4-FFF2-40B4-BE49-F238E27FC236}">
                <a16:creationId xmlns:a16="http://schemas.microsoft.com/office/drawing/2014/main" id="{745746C9-AE92-4285-BEDB-BD0F649CCBEA}"/>
              </a:ext>
            </a:extLst>
          </p:cNvPr>
          <p:cNvSpPr>
            <a:spLocks noGrp="1"/>
          </p:cNvSpPr>
          <p:nvPr>
            <p:ph type="ctrTitle"/>
          </p:nvPr>
        </p:nvSpPr>
        <p:spPr>
          <a:xfrm>
            <a:off x="432000" y="1148299"/>
            <a:ext cx="9180000" cy="2631887"/>
          </a:xfrm>
        </p:spPr>
        <p:txBody>
          <a:bodyPr anchor="b"/>
          <a:lstStyle>
            <a:lvl1pPr algn="l">
              <a:defRPr sz="5400">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2317495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 presetClass="entr" presetSubtype="0" fill="hold" grpId="1" nodeType="withEffect">
                                  <p:stCondLst>
                                    <p:cond delay="0"/>
                                  </p:stCondLst>
                                  <p:childTnLst>
                                    <p:set>
                                      <p:cBhvr>
                                        <p:cTn id="9" dur="1" fill="hold">
                                          <p:stCondLst>
                                            <p:cond delay="0"/>
                                          </p:stCondLst>
                                        </p:cTn>
                                        <p:tgtEl>
                                          <p:spTgt spid="31"/>
                                        </p:tgtEl>
                                        <p:attrNameLst>
                                          <p:attrName>style.visibility</p:attrName>
                                        </p:attrNameLst>
                                      </p:cBhvr>
                                      <p:to>
                                        <p:strVal val="visible"/>
                                      </p:to>
                                    </p:set>
                                  </p:childTnLst>
                                </p:cTn>
                              </p:par>
                              <p:par>
                                <p:cTn id="10" presetID="42" presetClass="path" presetSubtype="0" accel="50000" decel="50000" fill="hold" grpId="0" nodeType="withEffect">
                                  <p:stCondLst>
                                    <p:cond delay="0"/>
                                  </p:stCondLst>
                                  <p:childTnLst>
                                    <p:animMotion origin="layout" path="M 1.45666 0.25829 L -4.87125E-6 2.53255E-6 " pathEditMode="relative" rAng="0" ptsTypes="AA">
                                      <p:cBhvr>
                                        <p:cTn id="11" dur="2000" fill="hold"/>
                                        <p:tgtEl>
                                          <p:spTgt spid="31"/>
                                        </p:tgtEl>
                                        <p:attrNameLst>
                                          <p:attrName>ppt_x</p:attrName>
                                          <p:attrName>ppt_y</p:attrName>
                                        </p:attrNameLst>
                                      </p:cBhvr>
                                      <p:rCtr x="-72833" y="-12915"/>
                                    </p:animMotion>
                                  </p:childTnLst>
                                </p:cTn>
                              </p:par>
                              <p:par>
                                <p:cTn id="12" presetID="1" presetClass="entr" presetSubtype="0" fill="hold" grpId="1" nodeType="withEffect">
                                  <p:stCondLst>
                                    <p:cond delay="0"/>
                                  </p:stCondLst>
                                  <p:childTnLst>
                                    <p:set>
                                      <p:cBhvr>
                                        <p:cTn id="13" dur="1" fill="hold">
                                          <p:stCondLst>
                                            <p:cond delay="0"/>
                                          </p:stCondLst>
                                        </p:cTn>
                                        <p:tgtEl>
                                          <p:spTgt spid="29"/>
                                        </p:tgtEl>
                                        <p:attrNameLst>
                                          <p:attrName>style.visibility</p:attrName>
                                        </p:attrNameLst>
                                      </p:cBhvr>
                                      <p:to>
                                        <p:strVal val="visible"/>
                                      </p:to>
                                    </p:set>
                                  </p:childTnLst>
                                </p:cTn>
                              </p:par>
                              <p:par>
                                <p:cTn id="14" presetID="42" presetClass="path" presetSubtype="0" accel="50000" decel="50000" fill="hold" grpId="0" nodeType="withEffect">
                                  <p:stCondLst>
                                    <p:cond delay="0"/>
                                  </p:stCondLst>
                                  <p:childTnLst>
                                    <p:animMotion origin="layout" path="M -1.27593 0.89962 L 1.53083E-6 2.52415E-6 " pathEditMode="relative" rAng="0" ptsTypes="AA">
                                      <p:cBhvr>
                                        <p:cTn id="15" dur="2000" fill="hold"/>
                                        <p:tgtEl>
                                          <p:spTgt spid="29"/>
                                        </p:tgtEl>
                                        <p:attrNameLst>
                                          <p:attrName>ppt_x</p:attrName>
                                          <p:attrName>ppt_y</p:attrName>
                                        </p:attrNameLst>
                                      </p:cBhvr>
                                      <p:rCtr x="63796" y="-44981"/>
                                    </p:animMotion>
                                  </p:childTnLst>
                                </p:cTn>
                              </p:par>
                              <p:par>
                                <p:cTn id="16" presetID="1" presetClass="entr" presetSubtype="0" fill="hold" grpId="1" nodeType="withEffect">
                                  <p:stCondLst>
                                    <p:cond delay="250"/>
                                  </p:stCondLst>
                                  <p:childTnLst>
                                    <p:set>
                                      <p:cBhvr>
                                        <p:cTn id="17" dur="1" fill="hold">
                                          <p:stCondLst>
                                            <p:cond delay="0"/>
                                          </p:stCondLst>
                                        </p:cTn>
                                        <p:tgtEl>
                                          <p:spTgt spid="30"/>
                                        </p:tgtEl>
                                        <p:attrNameLst>
                                          <p:attrName>style.visibility</p:attrName>
                                        </p:attrNameLst>
                                      </p:cBhvr>
                                      <p:to>
                                        <p:strVal val="visible"/>
                                      </p:to>
                                    </p:set>
                                  </p:childTnLst>
                                </p:cTn>
                              </p:par>
                              <p:par>
                                <p:cTn id="18" presetID="42" presetClass="path" presetSubtype="0" accel="50000" decel="50000" fill="hold" grpId="0" nodeType="withEffect">
                                  <p:stCondLst>
                                    <p:cond delay="250"/>
                                  </p:stCondLst>
                                  <p:childTnLst>
                                    <p:animMotion origin="layout" path="M -0.3038 1.16148 L -8.85897E-7 2.53255E-6 " pathEditMode="relative" rAng="0" ptsTypes="AA">
                                      <p:cBhvr>
                                        <p:cTn id="19" dur="2000" fill="hold"/>
                                        <p:tgtEl>
                                          <p:spTgt spid="30"/>
                                        </p:tgtEl>
                                        <p:attrNameLst>
                                          <p:attrName>ppt_x</p:attrName>
                                          <p:attrName>ppt_y</p:attrName>
                                        </p:attrNameLst>
                                      </p:cBhvr>
                                      <p:rCtr x="15190" y="-58085"/>
                                    </p:animMotion>
                                  </p:childTnLst>
                                </p:cTn>
                              </p:par>
                              <p:par>
                                <p:cTn id="20" presetID="10"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fade">
                                      <p:cBhvr>
                                        <p:cTn id="25" dur="500"/>
                                        <p:tgtEl>
                                          <p:spTgt spid="3">
                                            <p:txEl>
                                              <p:pRg st="0" end="0"/>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3">
                                            <p:txEl>
                                              <p:pRg st="0" end="0"/>
                                            </p:txEl>
                                          </p:spTgt>
                                        </p:tgtEl>
                                        <p:attrNameLst>
                                          <p:attrName>style.visibility</p:attrName>
                                        </p:attrNameLst>
                                      </p:cBhvr>
                                      <p:to>
                                        <p:strVal val="visible"/>
                                      </p:to>
                                    </p:set>
                                    <p:animEffect transition="in" filter="fade">
                                      <p:cBhvr>
                                        <p:cTn id="28" dur="500"/>
                                        <p:tgtEl>
                                          <p:spTgt spid="23">
                                            <p:txEl>
                                              <p:pRg st="0" end="0"/>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9" grpId="1" animBg="1"/>
      <p:bldP spid="30" grpId="0" animBg="1"/>
      <p:bldP spid="30" grpId="1" animBg="1"/>
      <p:bldP spid="31" grpId="0" animBg="1"/>
      <p:bldP spid="31" grpId="1" animBg="1"/>
      <p:bldP spid="17" grpId="0"/>
      <p:bldP spid="16" grpId="0"/>
      <p:bldP spid="23" grpId="0" build="p"/>
      <p:bldP spid="3" grpId="0" build="p"/>
      <p:bldP spid="2" grpId="0"/>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Pr>
        <a:gradFill>
          <a:gsLst>
            <a:gs pos="60000">
              <a:srgbClr val="D5DCE7"/>
            </a:gs>
            <a:gs pos="31000">
              <a:srgbClr val="E1E6ED"/>
            </a:gs>
            <a:gs pos="90000">
              <a:srgbClr val="C3CDDC"/>
            </a:gs>
          </a:gsLst>
          <a:lin ang="5400000" scaled="1"/>
        </a:gradFill>
        <a:effectLst/>
      </p:bgPr>
    </p:bg>
    <p:spTree>
      <p:nvGrpSpPr>
        <p:cNvPr id="1" name=""/>
        <p:cNvGrpSpPr/>
        <p:nvPr/>
      </p:nvGrpSpPr>
      <p:grpSpPr>
        <a:xfrm>
          <a:off x="0" y="0"/>
          <a:ext cx="0" cy="0"/>
          <a:chOff x="0" y="0"/>
          <a:chExt cx="0" cy="0"/>
        </a:xfrm>
      </p:grpSpPr>
      <p:sp>
        <p:nvSpPr>
          <p:cNvPr id="14" name="White Shape">
            <a:extLst>
              <a:ext uri="{FF2B5EF4-FFF2-40B4-BE49-F238E27FC236}">
                <a16:creationId xmlns:a16="http://schemas.microsoft.com/office/drawing/2014/main" id="{469547E6-5E00-491A-B2A6-9D5FF425899F}"/>
              </a:ext>
            </a:extLst>
          </p:cNvPr>
          <p:cNvSpPr/>
          <p:nvPr userDrawn="1"/>
        </p:nvSpPr>
        <p:spPr>
          <a:xfrm>
            <a:off x="2" y="0"/>
            <a:ext cx="9142979" cy="7559675"/>
          </a:xfrm>
          <a:custGeom>
            <a:avLst/>
            <a:gdLst>
              <a:gd name="connsiteX0" fmla="*/ 0 w 8294127"/>
              <a:gd name="connsiteY0" fmla="*/ 0 h 6858000"/>
              <a:gd name="connsiteX1" fmla="*/ 8294127 w 8294127"/>
              <a:gd name="connsiteY1" fmla="*/ 0 h 6858000"/>
              <a:gd name="connsiteX2" fmla="*/ 8262663 w 8294127"/>
              <a:gd name="connsiteY2" fmla="*/ 92989 h 6858000"/>
              <a:gd name="connsiteX3" fmla="*/ 2909805 w 8294127"/>
              <a:gd name="connsiteY3" fmla="*/ 6598501 h 6858000"/>
              <a:gd name="connsiteX4" fmla="*/ 2461843 w 8294127"/>
              <a:gd name="connsiteY4" fmla="*/ 6856073 h 6858000"/>
              <a:gd name="connsiteX5" fmla="*/ 2461843 w 8294127"/>
              <a:gd name="connsiteY5" fmla="*/ 6858000 h 6858000"/>
              <a:gd name="connsiteX6" fmla="*/ 0 w 82941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94127" h="6858000">
                <a:moveTo>
                  <a:pt x="0" y="0"/>
                </a:moveTo>
                <a:lnTo>
                  <a:pt x="8294127" y="0"/>
                </a:lnTo>
                <a:lnTo>
                  <a:pt x="8262663" y="92989"/>
                </a:lnTo>
                <a:cubicBezTo>
                  <a:pt x="7263903" y="2820730"/>
                  <a:pt x="5357768" y="5111081"/>
                  <a:pt x="2909805" y="6598501"/>
                </a:cubicBezTo>
                <a:lnTo>
                  <a:pt x="2461843" y="6856073"/>
                </a:lnTo>
                <a:lnTo>
                  <a:pt x="246184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tx1"/>
              </a:solidFill>
            </a:endParaRPr>
          </a:p>
        </p:txBody>
      </p:sp>
      <p:sp>
        <p:nvSpPr>
          <p:cNvPr id="17" name="TB_Website">
            <a:extLst>
              <a:ext uri="{FF2B5EF4-FFF2-40B4-BE49-F238E27FC236}">
                <a16:creationId xmlns:a16="http://schemas.microsoft.com/office/drawing/2014/main" id="{FFAD1559-456F-4C7F-8B70-74036E42550A}"/>
              </a:ext>
            </a:extLst>
          </p:cNvPr>
          <p:cNvSpPr/>
          <p:nvPr userDrawn="1"/>
        </p:nvSpPr>
        <p:spPr>
          <a:xfrm>
            <a:off x="432000" y="6850677"/>
            <a:ext cx="2064668" cy="276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spAutoFit/>
          </a:bodyPr>
          <a:lstStyle/>
          <a:p>
            <a:pPr marL="0" indent="0" algn="l">
              <a:buNone/>
            </a:pPr>
            <a:r>
              <a:rPr lang="en-GB" sz="1800" b="0">
                <a:solidFill>
                  <a:srgbClr val="28465F"/>
                </a:solidFill>
              </a:rPr>
              <a:t>nestpensions.org.uk</a:t>
            </a:r>
          </a:p>
        </p:txBody>
      </p:sp>
      <p:cxnSp>
        <p:nvCxnSpPr>
          <p:cNvPr id="22" name="ColouredLine">
            <a:extLst>
              <a:ext uri="{FF2B5EF4-FFF2-40B4-BE49-F238E27FC236}">
                <a16:creationId xmlns:a16="http://schemas.microsoft.com/office/drawing/2014/main" id="{68DAE92A-0B95-46E7-AF35-C87124D3ABCB}"/>
              </a:ext>
            </a:extLst>
          </p:cNvPr>
          <p:cNvCxnSpPr/>
          <p:nvPr userDrawn="1"/>
        </p:nvCxnSpPr>
        <p:spPr>
          <a:xfrm>
            <a:off x="432000" y="6767694"/>
            <a:ext cx="2066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Date Placeholder">
            <a:extLst>
              <a:ext uri="{FF2B5EF4-FFF2-40B4-BE49-F238E27FC236}">
                <a16:creationId xmlns:a16="http://schemas.microsoft.com/office/drawing/2014/main" id="{4E9ABEC9-48D0-4A93-8FB9-1C4423CDF394}"/>
              </a:ext>
            </a:extLst>
          </p:cNvPr>
          <p:cNvSpPr>
            <a:spLocks noGrp="1"/>
          </p:cNvSpPr>
          <p:nvPr>
            <p:ph type="dt" sz="half" idx="12"/>
          </p:nvPr>
        </p:nvSpPr>
        <p:spPr>
          <a:xfrm>
            <a:off x="432000" y="4932001"/>
            <a:ext cx="5220000" cy="246221"/>
          </a:xfrm>
          <a:prstGeom prst="rect">
            <a:avLst/>
          </a:prstGeom>
        </p:spPr>
        <p:txBody>
          <a:bodyPr wrap="square" lIns="0" tIns="0" rIns="0" bIns="0">
            <a:spAutoFit/>
          </a:bodyPr>
          <a:lstStyle>
            <a:lvl1pPr marL="0" indent="0">
              <a:buNone/>
              <a:defRPr>
                <a:solidFill>
                  <a:srgbClr val="28465F"/>
                </a:solidFill>
              </a:defRPr>
            </a:lvl1pPr>
          </a:lstStyle>
          <a:p>
            <a:endParaRPr lang="en-GB"/>
          </a:p>
        </p:txBody>
      </p:sp>
      <p:sp>
        <p:nvSpPr>
          <p:cNvPr id="23" name="Text Placeholder">
            <a:extLst>
              <a:ext uri="{FF2B5EF4-FFF2-40B4-BE49-F238E27FC236}">
                <a16:creationId xmlns:a16="http://schemas.microsoft.com/office/drawing/2014/main" id="{5658062D-995D-47E2-8802-74BA7DA23522}"/>
              </a:ext>
            </a:extLst>
          </p:cNvPr>
          <p:cNvSpPr>
            <a:spLocks noGrp="1"/>
          </p:cNvSpPr>
          <p:nvPr>
            <p:ph type="body" sz="quarter" idx="13" hasCustomPrompt="1"/>
          </p:nvPr>
        </p:nvSpPr>
        <p:spPr>
          <a:xfrm>
            <a:off x="432000" y="3830081"/>
            <a:ext cx="6120000" cy="252000"/>
          </a:xfrm>
        </p:spPr>
        <p:txBody>
          <a:bodyPr/>
          <a:lstStyle>
            <a:lvl1pPr marL="0" indent="0">
              <a:spcBef>
                <a:spcPts val="0"/>
              </a:spcBef>
              <a:buNone/>
              <a:defRPr sz="1800" b="0">
                <a:solidFill>
                  <a:srgbClr val="28465F"/>
                </a:solidFill>
              </a:defRPr>
            </a:lvl1pPr>
            <a:lvl2pPr marL="0" indent="0">
              <a:buNone/>
              <a:defRPr/>
            </a:lvl2pPr>
            <a:lvl3pPr marL="0" indent="0">
              <a:buNone/>
              <a:defRPr/>
            </a:lvl3pPr>
            <a:lvl4pPr marL="0" indent="0">
              <a:buNone/>
              <a:defRPr/>
            </a:lvl4pPr>
            <a:lvl5pPr marL="0" indent="0">
              <a:buNone/>
              <a:defRPr/>
            </a:lvl5pPr>
            <a:lvl6pPr marL="0" indent="0">
              <a:buNone/>
              <a:defRPr/>
            </a:lvl6pPr>
            <a:lvl7pPr marL="0" indent="0">
              <a:buNone/>
              <a:defRPr/>
            </a:lvl7pPr>
            <a:lvl8pPr marL="0" indent="0">
              <a:buNone/>
              <a:defRPr/>
            </a:lvl8pPr>
            <a:lvl9pPr marL="0" indent="0">
              <a:buNone/>
              <a:defRPr/>
            </a:lvl9pPr>
          </a:lstStyle>
          <a:p>
            <a:pPr lvl="0"/>
            <a:r>
              <a:rPr lang="en-GB"/>
              <a:t>Job title or organization in full</a:t>
            </a:r>
          </a:p>
        </p:txBody>
      </p:sp>
      <p:sp>
        <p:nvSpPr>
          <p:cNvPr id="3" name="Subtitle">
            <a:extLst>
              <a:ext uri="{FF2B5EF4-FFF2-40B4-BE49-F238E27FC236}">
                <a16:creationId xmlns:a16="http://schemas.microsoft.com/office/drawing/2014/main" id="{1D8F0F59-1C5D-4962-A045-A9C50F97C8BD}"/>
              </a:ext>
            </a:extLst>
          </p:cNvPr>
          <p:cNvSpPr>
            <a:spLocks noGrp="1"/>
          </p:cNvSpPr>
          <p:nvPr>
            <p:ph type="subTitle" idx="1"/>
          </p:nvPr>
        </p:nvSpPr>
        <p:spPr>
          <a:xfrm>
            <a:off x="432000" y="3436937"/>
            <a:ext cx="6120000" cy="369332"/>
          </a:xfrm>
        </p:spPr>
        <p:txBody>
          <a:bodyPr wrap="square" anchor="b" anchorCtr="0">
            <a:spAutoFit/>
          </a:bodyPr>
          <a:lstStyle>
            <a:lvl1pPr marL="0" indent="0" algn="l">
              <a:buNone/>
              <a:defRPr sz="2400" b="1">
                <a:solidFill>
                  <a:srgbClr val="28465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2" name="Title">
            <a:extLst>
              <a:ext uri="{FF2B5EF4-FFF2-40B4-BE49-F238E27FC236}">
                <a16:creationId xmlns:a16="http://schemas.microsoft.com/office/drawing/2014/main" id="{745746C9-AE92-4285-BEDB-BD0F649CCBEA}"/>
              </a:ext>
            </a:extLst>
          </p:cNvPr>
          <p:cNvSpPr>
            <a:spLocks noGrp="1"/>
          </p:cNvSpPr>
          <p:nvPr>
            <p:ph type="ctrTitle"/>
          </p:nvPr>
        </p:nvSpPr>
        <p:spPr>
          <a:xfrm>
            <a:off x="432000" y="935999"/>
            <a:ext cx="6336000" cy="2232000"/>
          </a:xfrm>
        </p:spPr>
        <p:txBody>
          <a:bodyPr anchor="t" anchorCtr="0"/>
          <a:lstStyle>
            <a:lvl1pPr algn="l">
              <a:defRPr sz="5400">
                <a:solidFill>
                  <a:srgbClr val="28465F"/>
                </a:solidFill>
              </a:defRPr>
            </a:lvl1pPr>
          </a:lstStyle>
          <a:p>
            <a:r>
              <a:rPr lang="en-US"/>
              <a:t>Click to edit Master title style</a:t>
            </a:r>
            <a:endParaRPr lang="en-GB"/>
          </a:p>
        </p:txBody>
      </p:sp>
      <p:pic>
        <p:nvPicPr>
          <p:cNvPr id="18" name="Logo">
            <a:extLst>
              <a:ext uri="{FF2B5EF4-FFF2-40B4-BE49-F238E27FC236}">
                <a16:creationId xmlns:a16="http://schemas.microsoft.com/office/drawing/2014/main" id="{1628EF72-3D7D-4534-B8A0-07A7DB279BC3}"/>
              </a:ext>
            </a:extLst>
          </p:cNvPr>
          <p:cNvPicPr>
            <a:picLocks noChangeAspect="1"/>
          </p:cNvPicPr>
          <p:nvPr userDrawn="1"/>
        </p:nvPicPr>
        <p:blipFill>
          <a:blip r:embed="rId2"/>
          <a:stretch>
            <a:fillRect/>
          </a:stretch>
        </p:blipFill>
        <p:spPr>
          <a:xfrm>
            <a:off x="11480801" y="445914"/>
            <a:ext cx="1533957" cy="1711553"/>
          </a:xfrm>
          <a:prstGeom prst="rect">
            <a:avLst/>
          </a:prstGeom>
        </p:spPr>
      </p:pic>
    </p:spTree>
    <p:extLst>
      <p:ext uri="{BB962C8B-B14F-4D97-AF65-F5344CB8AC3E}">
        <p14:creationId xmlns:p14="http://schemas.microsoft.com/office/powerpoint/2010/main" val="227508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750" fill="hold"/>
                                        <p:tgtEl>
                                          <p:spTgt spid="14"/>
                                        </p:tgtEl>
                                        <p:attrNameLst>
                                          <p:attrName>ppt_x</p:attrName>
                                        </p:attrNameLst>
                                      </p:cBhvr>
                                      <p:tavLst>
                                        <p:tav tm="0">
                                          <p:val>
                                            <p:strVal val="0-#ppt_w/2"/>
                                          </p:val>
                                        </p:tav>
                                        <p:tav tm="100000">
                                          <p:val>
                                            <p:strVal val="#ppt_x"/>
                                          </p:val>
                                        </p:tav>
                                      </p:tavLst>
                                    </p:anim>
                                    <p:anim calcmode="lin" valueType="num">
                                      <p:cBhvr additive="base">
                                        <p:cTn id="8" dur="750" fill="hold"/>
                                        <p:tgtEl>
                                          <p:spTgt spid="1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23">
                                            <p:txEl>
                                              <p:pRg st="0" end="0"/>
                                            </p:txEl>
                                          </p:spTgt>
                                        </p:tgtEl>
                                        <p:attrNameLst>
                                          <p:attrName>style.visibility</p:attrName>
                                        </p:attrNameLst>
                                      </p:cBhvr>
                                      <p:to>
                                        <p:strVal val="visible"/>
                                      </p:to>
                                    </p:set>
                                    <p:animEffect transition="in" filter="fade">
                                      <p:cBhvr>
                                        <p:cTn id="17" dur="500"/>
                                        <p:tgtEl>
                                          <p:spTgt spid="23">
                                            <p:txEl>
                                              <p:pRg st="0" end="0"/>
                                            </p:txEl>
                                          </p:spTgt>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par>
                                <p:cTn id="21" presetID="10" presetClass="entr" presetSubtype="0" fill="hold" nodeType="withEffect">
                                  <p:stCondLst>
                                    <p:cond delay="50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childTnLst>
                          </p:cTn>
                        </p:par>
                        <p:par>
                          <p:cTn id="27" fill="hold">
                            <p:stCondLst>
                              <p:cond delay="1000"/>
                            </p:stCondLst>
                            <p:childTnLst>
                              <p:par>
                                <p:cTn id="28" presetID="10" presetClass="entr" presetSubtype="0" fill="hold"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p:bldP spid="16" grpId="0"/>
      <p:bldP spid="23" grpId="0" build="p">
        <p:tmplLst>
          <p:tmpl lvl="1">
            <p:tnLst>
              <p:par>
                <p:cTn presetID="10" presetClass="entr" presetSubtype="0" fill="hold" nodeType="withEffect">
                  <p:stCondLst>
                    <p:cond delay="50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Lst>
      </p:bldP>
      <p:bldP spid="3" grpId="0" build="p">
        <p:tmplLst>
          <p:tmpl lvl="1">
            <p:tnLst>
              <p:par>
                <p:cTn presetID="10" presetClass="entr" presetSubtype="0" fill="hold" nodeType="withEffect">
                  <p:stCondLst>
                    <p:cond delay="5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2" grpId="0"/>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2F8CEB2B-5EFD-4202-ADAA-0BF2B0BB258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ADE82E8-C18D-4E83-9669-12B8CAB28062}"/>
              </a:ext>
            </a:extLst>
          </p:cNvPr>
          <p:cNvSpPr>
            <a:spLocks noGrp="1"/>
          </p:cNvSpPr>
          <p:nvPr>
            <p:ph type="sldNum" sz="quarter" idx="12"/>
          </p:nvPr>
        </p:nvSpPr>
        <p:spPr/>
        <p:txBody>
          <a:bodyPr/>
          <a:lstStyle/>
          <a:p>
            <a:fld id="{C30A1311-C316-4992-B31B-E2EB28E45515}" type="slidenum">
              <a:rPr lang="en-GB" smtClean="0"/>
              <a:t>‹#›</a:t>
            </a:fld>
            <a:endParaRPr lang="en-GB"/>
          </a:p>
        </p:txBody>
      </p:sp>
      <p:sp>
        <p:nvSpPr>
          <p:cNvPr id="12" name="Source">
            <a:extLst>
              <a:ext uri="{FF2B5EF4-FFF2-40B4-BE49-F238E27FC236}">
                <a16:creationId xmlns:a16="http://schemas.microsoft.com/office/drawing/2014/main" id="{038A4FA7-56DE-4709-8E96-EAD27BF8B90D}"/>
              </a:ext>
            </a:extLst>
          </p:cNvPr>
          <p:cNvSpPr>
            <a:spLocks noGrp="1"/>
          </p:cNvSpPr>
          <p:nvPr>
            <p:ph type="body" sz="quarter" idx="14" hasCustomPrompt="1"/>
          </p:nvPr>
        </p:nvSpPr>
        <p:spPr>
          <a:xfrm>
            <a:off x="347927" y="6723579"/>
            <a:ext cx="12744000" cy="144000"/>
          </a:xfrm>
          <a:noFill/>
        </p:spPr>
        <p:txBody>
          <a:bodyPr anchor="b" anchorCtr="0"/>
          <a:lstStyle>
            <a:lvl1pPr marL="0" indent="0">
              <a:spcBef>
                <a:spcPts val="0"/>
              </a:spcBef>
              <a:buNone/>
              <a:defRPr sz="1000"/>
            </a:lvl1pPr>
            <a:lvl2pPr marL="0" indent="0">
              <a:spcBef>
                <a:spcPts val="0"/>
              </a:spcBef>
              <a:buNone/>
              <a:defRPr sz="1000"/>
            </a:lvl2pPr>
            <a:lvl3pPr marL="0" indent="0">
              <a:spcBef>
                <a:spcPts val="0"/>
              </a:spcBef>
              <a:buNone/>
              <a:defRPr sz="1000"/>
            </a:lvl3pPr>
            <a:lvl4pPr marL="0" indent="0">
              <a:spcBef>
                <a:spcPts val="0"/>
              </a:spcBef>
              <a:buNone/>
              <a:defRPr sz="1000"/>
            </a:lvl4pPr>
            <a:lvl5pPr marL="0" indent="0">
              <a:spcBef>
                <a:spcPts val="0"/>
              </a:spcBef>
              <a:buNone/>
              <a:defRPr sz="1000"/>
            </a:lvl5pPr>
            <a:lvl6pPr marL="0" indent="0">
              <a:spcBef>
                <a:spcPts val="0"/>
              </a:spcBef>
              <a:buNone/>
              <a:defRPr sz="1000"/>
            </a:lvl6pPr>
            <a:lvl7pPr marL="0" indent="0">
              <a:spcBef>
                <a:spcPts val="0"/>
              </a:spcBef>
              <a:buNone/>
              <a:defRPr sz="1000"/>
            </a:lvl7pPr>
            <a:lvl8pPr marL="0" indent="0">
              <a:spcBef>
                <a:spcPts val="0"/>
              </a:spcBef>
              <a:buNone/>
              <a:defRPr sz="1000"/>
            </a:lvl8pPr>
            <a:lvl9pPr marL="0" indent="0">
              <a:spcBef>
                <a:spcPts val="0"/>
              </a:spcBef>
              <a:buNone/>
              <a:defRPr sz="1000"/>
            </a:lvl9pPr>
          </a:lstStyle>
          <a:p>
            <a:pPr lvl="0"/>
            <a:r>
              <a:rPr lang="en-US"/>
              <a:t>Add source or notes</a:t>
            </a:r>
          </a:p>
        </p:txBody>
      </p:sp>
      <p:sp>
        <p:nvSpPr>
          <p:cNvPr id="3" name="Content Placeholder">
            <a:extLst>
              <a:ext uri="{FF2B5EF4-FFF2-40B4-BE49-F238E27FC236}">
                <a16:creationId xmlns:a16="http://schemas.microsoft.com/office/drawing/2014/main" id="{C20D98F5-A6BE-40E9-8279-CF611382ECFA}"/>
              </a:ext>
            </a:extLst>
          </p:cNvPr>
          <p:cNvSpPr>
            <a:spLocks noGrp="1"/>
          </p:cNvSpPr>
          <p:nvPr>
            <p:ph idx="1"/>
          </p:nvPr>
        </p:nvSpPr>
        <p:spPr>
          <a:xfrm>
            <a:off x="349250" y="1501197"/>
            <a:ext cx="12742677" cy="52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Subtitle">
            <a:extLst>
              <a:ext uri="{FF2B5EF4-FFF2-40B4-BE49-F238E27FC236}">
                <a16:creationId xmlns:a16="http://schemas.microsoft.com/office/drawing/2014/main" id="{1391C38D-A128-4CF7-85A3-37B34B06F10E}"/>
              </a:ext>
            </a:extLst>
          </p:cNvPr>
          <p:cNvSpPr>
            <a:spLocks noGrp="1"/>
          </p:cNvSpPr>
          <p:nvPr>
            <p:ph type="body" sz="quarter" idx="13" hasCustomPrompt="1"/>
          </p:nvPr>
        </p:nvSpPr>
        <p:spPr>
          <a:xfrm>
            <a:off x="349250" y="963614"/>
            <a:ext cx="12744000" cy="359999"/>
          </a:xfrm>
          <a:noFill/>
        </p:spPr>
        <p:txBody>
          <a:bodyPr/>
          <a:lstStyle>
            <a:lvl1pPr marL="0" indent="0">
              <a:lnSpc>
                <a:spcPct val="90000"/>
              </a:lnSpc>
              <a:spcBef>
                <a:spcPts val="0"/>
              </a:spcBef>
              <a:buNone/>
              <a:defRPr sz="2400">
                <a:solidFill>
                  <a:srgbClr val="28465F"/>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a:t>Add subtitle</a:t>
            </a:r>
          </a:p>
        </p:txBody>
      </p:sp>
      <p:sp>
        <p:nvSpPr>
          <p:cNvPr id="2" name="Title">
            <a:extLst>
              <a:ext uri="{FF2B5EF4-FFF2-40B4-BE49-F238E27FC236}">
                <a16:creationId xmlns:a16="http://schemas.microsoft.com/office/drawing/2014/main" id="{C6B241EE-F6A9-45DB-9B0A-5482DDBC5D59}"/>
              </a:ext>
            </a:extLst>
          </p:cNvPr>
          <p:cNvSpPr>
            <a:spLocks noGrp="1"/>
          </p:cNvSpPr>
          <p:nvPr>
            <p:ph type="title" hasCustomPrompt="1"/>
          </p:nvPr>
        </p:nvSpPr>
        <p:spPr/>
        <p:txBody>
          <a:bodyPr/>
          <a:lstStyle>
            <a:lvl1pPr>
              <a:defRPr/>
            </a:lvl1pPr>
          </a:lstStyle>
          <a:p>
            <a:r>
              <a:rPr lang="en-US"/>
              <a:t>Add title</a:t>
            </a:r>
            <a:endParaRPr lang="en-GB"/>
          </a:p>
        </p:txBody>
      </p:sp>
    </p:spTree>
    <p:extLst>
      <p:ext uri="{BB962C8B-B14F-4D97-AF65-F5344CB8AC3E}">
        <p14:creationId xmlns:p14="http://schemas.microsoft.com/office/powerpoint/2010/main" val="365255929"/>
      </p:ext>
    </p:extLst>
  </p:cSld>
  <p:clrMapOvr>
    <a:masterClrMapping/>
  </p:clrMapOvr>
  <p:extLst>
    <p:ext uri="{DCECCB84-F9BA-43D5-87BE-67443E8EF086}">
      <p15:sldGuideLst xmlns:p15="http://schemas.microsoft.com/office/powerpoint/2012/main">
        <p15:guide id="1" pos="8249" userDrawn="1">
          <p15:clr>
            <a:srgbClr val="A4A3A4"/>
          </p15:clr>
        </p15:guide>
        <p15:guide id="3" orient="horz" pos="4328" userDrawn="1">
          <p15:clr>
            <a:srgbClr val="A4A3A4"/>
          </p15:clr>
        </p15:guide>
        <p15:guide id="4" orient="horz" pos="945" userDrawn="1">
          <p15:clr>
            <a:srgbClr val="A4A3A4"/>
          </p15:clr>
        </p15:guide>
        <p15:guide id="5" orient="horz" pos="4235" userDrawn="1">
          <p15:clr>
            <a:srgbClr val="A4A3A4"/>
          </p15:clr>
        </p15:guide>
        <p15:guide id="6" orient="horz" pos="834" userDrawn="1">
          <p15:clr>
            <a:srgbClr val="A4A3A4"/>
          </p15:clr>
        </p15:guide>
        <p15:guide id="7" orient="horz" pos="561" userDrawn="1">
          <p15:clr>
            <a:srgbClr val="A4A3A4"/>
          </p15:clr>
        </p15:guide>
        <p15:guide id="8" orient="horz" pos="219" userDrawn="1">
          <p15:clr>
            <a:srgbClr val="A4A3A4"/>
          </p15:clr>
        </p15:guide>
        <p15:guide id="9" pos="219" userDrawn="1">
          <p15:clr>
            <a:srgbClr val="A4A3A4"/>
          </p15:clr>
        </p15:guide>
        <p15:guide id="10" orient="horz" pos="606" userDrawn="1">
          <p15:clr>
            <a:srgbClr val="A4A3A4"/>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rgbClr val="C3CDDC"/>
        </a:solidFill>
        <a:effectLst/>
      </p:bgPr>
    </p:bg>
    <p:spTree>
      <p:nvGrpSpPr>
        <p:cNvPr id="1" name=""/>
        <p:cNvGrpSpPr/>
        <p:nvPr/>
      </p:nvGrpSpPr>
      <p:grpSpPr>
        <a:xfrm>
          <a:off x="0" y="0"/>
          <a:ext cx="0" cy="0"/>
          <a:chOff x="0" y="0"/>
          <a:chExt cx="0" cy="0"/>
        </a:xfrm>
      </p:grpSpPr>
      <p:grpSp>
        <p:nvGrpSpPr>
          <p:cNvPr id="10" name="GROUP_ARC">
            <a:extLst>
              <a:ext uri="{FF2B5EF4-FFF2-40B4-BE49-F238E27FC236}">
                <a16:creationId xmlns:a16="http://schemas.microsoft.com/office/drawing/2014/main" id="{72135305-DBD1-4D7A-8D72-48CFFAA1DDC9}"/>
              </a:ext>
            </a:extLst>
          </p:cNvPr>
          <p:cNvGrpSpPr>
            <a:grpSpLocks noChangeAspect="1"/>
          </p:cNvGrpSpPr>
          <p:nvPr userDrawn="1"/>
        </p:nvGrpSpPr>
        <p:grpSpPr>
          <a:xfrm>
            <a:off x="-9" y="1"/>
            <a:ext cx="13439785" cy="7560000"/>
            <a:chOff x="0" y="0"/>
            <a:chExt cx="12191806" cy="6858000"/>
          </a:xfrm>
        </p:grpSpPr>
        <p:sp>
          <p:nvSpPr>
            <p:cNvPr id="8" name="Oval Bottom Left">
              <a:extLst>
                <a:ext uri="{FF2B5EF4-FFF2-40B4-BE49-F238E27FC236}">
                  <a16:creationId xmlns:a16="http://schemas.microsoft.com/office/drawing/2014/main" id="{03ADF5DE-6ACA-4304-AE96-C69F3E4C6496}"/>
                </a:ext>
              </a:extLst>
            </p:cNvPr>
            <p:cNvSpPr>
              <a:spLocks noChangeArrowheads="1"/>
            </p:cNvSpPr>
            <p:nvPr userDrawn="1"/>
          </p:nvSpPr>
          <p:spPr bwMode="auto">
            <a:xfrm>
              <a:off x="0" y="0"/>
              <a:ext cx="8535073" cy="6858000"/>
            </a:xfrm>
            <a:custGeom>
              <a:avLst/>
              <a:gdLst>
                <a:gd name="connsiteX0" fmla="*/ 0 w 1084667"/>
                <a:gd name="connsiteY0" fmla="*/ 0 h 871538"/>
                <a:gd name="connsiteX1" fmla="*/ 278570 w 1084667"/>
                <a:gd name="connsiteY1" fmla="*/ 0 h 871538"/>
                <a:gd name="connsiteX2" fmla="*/ 329218 w 1084667"/>
                <a:gd name="connsiteY2" fmla="*/ 29154 h 871538"/>
                <a:gd name="connsiteX3" fmla="*/ 1018488 w 1084667"/>
                <a:gd name="connsiteY3" fmla="*/ 746384 h 871538"/>
                <a:gd name="connsiteX4" fmla="*/ 1084667 w 1084667"/>
                <a:gd name="connsiteY4" fmla="*/ 871538 h 871538"/>
                <a:gd name="connsiteX5" fmla="*/ 0 w 1084667"/>
                <a:gd name="connsiteY5" fmla="*/ 871538 h 871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4667" h="871538">
                  <a:moveTo>
                    <a:pt x="0" y="0"/>
                  </a:moveTo>
                  <a:lnTo>
                    <a:pt x="278570" y="0"/>
                  </a:lnTo>
                  <a:lnTo>
                    <a:pt x="329218" y="29154"/>
                  </a:lnTo>
                  <a:cubicBezTo>
                    <a:pt x="613321" y="208477"/>
                    <a:pt x="850564" y="455023"/>
                    <a:pt x="1018488" y="746384"/>
                  </a:cubicBezTo>
                  <a:lnTo>
                    <a:pt x="1084667" y="871538"/>
                  </a:lnTo>
                  <a:lnTo>
                    <a:pt x="0" y="871538"/>
                  </a:lnTo>
                  <a:close/>
                </a:path>
              </a:pathLst>
            </a:custGeom>
            <a:solidFill>
              <a:schemeClr val="bg1">
                <a:alpha val="30000"/>
              </a:schemeClr>
            </a:solidFill>
            <a:ln>
              <a:noFill/>
            </a:ln>
          </p:spPr>
          <p:txBody>
            <a:bodyPr vert="horz" wrap="square" lIns="91441" tIns="45720" rIns="91441" bIns="45720" numCol="1" anchor="t" anchorCtr="0" compatLnSpc="1">
              <a:prstTxWarp prst="textNoShape">
                <a:avLst/>
              </a:prstTxWarp>
              <a:noAutofit/>
            </a:bodyPr>
            <a:lstStyle/>
            <a:p>
              <a:pPr lvl="0"/>
              <a:endParaRPr lang="en-GB" sz="1800"/>
            </a:p>
          </p:txBody>
        </p:sp>
        <p:sp>
          <p:nvSpPr>
            <p:cNvPr id="9" name="Oval Top Right">
              <a:extLst>
                <a:ext uri="{FF2B5EF4-FFF2-40B4-BE49-F238E27FC236}">
                  <a16:creationId xmlns:a16="http://schemas.microsoft.com/office/drawing/2014/main" id="{336B59E9-E2D4-4B2C-9576-CE5377A4B6D6}"/>
                </a:ext>
              </a:extLst>
            </p:cNvPr>
            <p:cNvSpPr>
              <a:spLocks noChangeArrowheads="1"/>
            </p:cNvSpPr>
            <p:nvPr userDrawn="1"/>
          </p:nvSpPr>
          <p:spPr bwMode="auto">
            <a:xfrm>
              <a:off x="4257347" y="0"/>
              <a:ext cx="7934459" cy="3262818"/>
            </a:xfrm>
            <a:custGeom>
              <a:avLst/>
              <a:gdLst>
                <a:gd name="connsiteX0" fmla="*/ 0 w 1008339"/>
                <a:gd name="connsiteY0" fmla="*/ 0 h 414650"/>
                <a:gd name="connsiteX1" fmla="*/ 1008339 w 1008339"/>
                <a:gd name="connsiteY1" fmla="*/ 0 h 414650"/>
                <a:gd name="connsiteX2" fmla="*/ 1008339 w 1008339"/>
                <a:gd name="connsiteY2" fmla="*/ 414650 h 414650"/>
                <a:gd name="connsiteX3" fmla="*/ 951681 w 1008339"/>
                <a:gd name="connsiteY3" fmla="*/ 411795 h 414650"/>
                <a:gd name="connsiteX4" fmla="*/ 78719 w 1008339"/>
                <a:gd name="connsiteY4" fmla="*/ 66005 h 414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339" h="414650">
                  <a:moveTo>
                    <a:pt x="0" y="0"/>
                  </a:moveTo>
                  <a:lnTo>
                    <a:pt x="1008339" y="0"/>
                  </a:lnTo>
                  <a:lnTo>
                    <a:pt x="1008339" y="414650"/>
                  </a:lnTo>
                  <a:lnTo>
                    <a:pt x="951681" y="411795"/>
                  </a:lnTo>
                  <a:cubicBezTo>
                    <a:pt x="625225" y="378718"/>
                    <a:pt x="325657" y="254894"/>
                    <a:pt x="78719" y="66005"/>
                  </a:cubicBezTo>
                  <a:close/>
                </a:path>
              </a:pathLst>
            </a:custGeom>
            <a:solidFill>
              <a:schemeClr val="bg1">
                <a:alpha val="30000"/>
              </a:schemeClr>
            </a:solidFill>
            <a:ln>
              <a:noFill/>
            </a:ln>
          </p:spPr>
          <p:txBody>
            <a:bodyPr vert="horz" wrap="square" lIns="91441" tIns="45720" rIns="91441" bIns="45720" numCol="1" anchor="t" anchorCtr="0" compatLnSpc="1">
              <a:prstTxWarp prst="textNoShape">
                <a:avLst/>
              </a:prstTxWarp>
              <a:noAutofit/>
            </a:bodyPr>
            <a:lstStyle/>
            <a:p>
              <a:pPr lvl="0"/>
              <a:endParaRPr lang="en-GB" sz="1800"/>
            </a:p>
          </p:txBody>
        </p:sp>
      </p:grpSp>
      <p:sp>
        <p:nvSpPr>
          <p:cNvPr id="6" name="Slide Number Placeholder">
            <a:extLst>
              <a:ext uri="{FF2B5EF4-FFF2-40B4-BE49-F238E27FC236}">
                <a16:creationId xmlns:a16="http://schemas.microsoft.com/office/drawing/2014/main" id="{1709F815-4183-410D-AD6B-95F626655896}"/>
              </a:ext>
            </a:extLst>
          </p:cNvPr>
          <p:cNvSpPr>
            <a:spLocks noGrp="1"/>
          </p:cNvSpPr>
          <p:nvPr>
            <p:ph type="sldNum" sz="quarter" idx="12"/>
          </p:nvPr>
        </p:nvSpPr>
        <p:spPr/>
        <p:txBody>
          <a:bodyPr/>
          <a:lstStyle>
            <a:lvl1pPr>
              <a:defRPr>
                <a:solidFill>
                  <a:srgbClr val="28465F"/>
                </a:solidFill>
              </a:defRPr>
            </a:lvl1pPr>
          </a:lstStyle>
          <a:p>
            <a:fld id="{C30A1311-C316-4992-B31B-E2EB28E45515}" type="slidenum">
              <a:rPr lang="en-GB" smtClean="0"/>
              <a:pPr/>
              <a:t>‹#›</a:t>
            </a:fld>
            <a:endParaRPr lang="en-GB"/>
          </a:p>
        </p:txBody>
      </p:sp>
      <p:sp>
        <p:nvSpPr>
          <p:cNvPr id="5" name="Footer Placeholder">
            <a:extLst>
              <a:ext uri="{FF2B5EF4-FFF2-40B4-BE49-F238E27FC236}">
                <a16:creationId xmlns:a16="http://schemas.microsoft.com/office/drawing/2014/main" id="{CC86EF21-AE3E-4698-8F01-5402F1717BA1}"/>
              </a:ext>
            </a:extLst>
          </p:cNvPr>
          <p:cNvSpPr>
            <a:spLocks noGrp="1"/>
          </p:cNvSpPr>
          <p:nvPr>
            <p:ph type="ftr" sz="quarter" idx="11"/>
          </p:nvPr>
        </p:nvSpPr>
        <p:spPr/>
        <p:txBody>
          <a:bodyPr/>
          <a:lstStyle>
            <a:lvl1pPr>
              <a:defRPr>
                <a:solidFill>
                  <a:srgbClr val="28465F"/>
                </a:solidFill>
              </a:defRPr>
            </a:lvl1pPr>
          </a:lstStyle>
          <a:p>
            <a:endParaRPr lang="en-GB"/>
          </a:p>
        </p:txBody>
      </p:sp>
      <p:sp>
        <p:nvSpPr>
          <p:cNvPr id="7" name="Nest">
            <a:extLst>
              <a:ext uri="{FF2B5EF4-FFF2-40B4-BE49-F238E27FC236}">
                <a16:creationId xmlns:a16="http://schemas.microsoft.com/office/drawing/2014/main" id="{CBBB80D1-142E-45E4-A011-23B85A2661F9}"/>
              </a:ext>
            </a:extLst>
          </p:cNvPr>
          <p:cNvSpPr/>
          <p:nvPr userDrawn="1"/>
        </p:nvSpPr>
        <p:spPr>
          <a:xfrm>
            <a:off x="349200" y="7304077"/>
            <a:ext cx="277320" cy="161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noAutofit/>
          </a:bodyPr>
          <a:lstStyle/>
          <a:p>
            <a:pPr marL="0" indent="0" algn="l">
              <a:buNone/>
            </a:pPr>
            <a:r>
              <a:rPr lang="en-GB" sz="1000" b="1">
                <a:solidFill>
                  <a:srgbClr val="28465F"/>
                </a:solidFill>
              </a:rPr>
              <a:t>Nest</a:t>
            </a:r>
          </a:p>
        </p:txBody>
      </p:sp>
      <p:sp>
        <p:nvSpPr>
          <p:cNvPr id="3" name="Text Placeholder">
            <a:extLst>
              <a:ext uri="{FF2B5EF4-FFF2-40B4-BE49-F238E27FC236}">
                <a16:creationId xmlns:a16="http://schemas.microsoft.com/office/drawing/2014/main" id="{BDF69D0B-A7E6-4EB2-9281-D708AAA9F7A3}"/>
              </a:ext>
            </a:extLst>
          </p:cNvPr>
          <p:cNvSpPr>
            <a:spLocks noGrp="1"/>
          </p:cNvSpPr>
          <p:nvPr>
            <p:ph type="body" idx="1"/>
          </p:nvPr>
        </p:nvSpPr>
        <p:spPr>
          <a:xfrm>
            <a:off x="432000" y="4284335"/>
            <a:ext cx="12548038" cy="432000"/>
          </a:xfrm>
        </p:spPr>
        <p:txBody>
          <a:bodyPr/>
          <a:lstStyle>
            <a:lvl1pPr marL="0" indent="0" algn="ctr">
              <a:buNone/>
              <a:defRPr sz="2400">
                <a:solidFill>
                  <a:srgbClr val="28465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a:extLst>
              <a:ext uri="{FF2B5EF4-FFF2-40B4-BE49-F238E27FC236}">
                <a16:creationId xmlns:a16="http://schemas.microsoft.com/office/drawing/2014/main" id="{B1C9E89D-1571-49B6-A680-FCB496F22364}"/>
              </a:ext>
            </a:extLst>
          </p:cNvPr>
          <p:cNvSpPr>
            <a:spLocks noGrp="1"/>
          </p:cNvSpPr>
          <p:nvPr>
            <p:ph type="title"/>
          </p:nvPr>
        </p:nvSpPr>
        <p:spPr>
          <a:xfrm>
            <a:off x="432000" y="2274136"/>
            <a:ext cx="12561994" cy="1800000"/>
          </a:xfrm>
        </p:spPr>
        <p:txBody>
          <a:bodyPr anchor="b"/>
          <a:lstStyle>
            <a:lvl1pPr algn="ctr">
              <a:defRPr sz="4800">
                <a:solidFill>
                  <a:srgbClr val="28465F"/>
                </a:solidFill>
              </a:defRPr>
            </a:lvl1pPr>
          </a:lstStyle>
          <a:p>
            <a:r>
              <a:rPr lang="en-US"/>
              <a:t>Click to edit Master title style</a:t>
            </a:r>
            <a:endParaRPr lang="en-GB"/>
          </a:p>
        </p:txBody>
      </p:sp>
    </p:spTree>
    <p:extLst>
      <p:ext uri="{BB962C8B-B14F-4D97-AF65-F5344CB8AC3E}">
        <p14:creationId xmlns:p14="http://schemas.microsoft.com/office/powerpoint/2010/main" val="16218862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Slide Number Placeholder">
            <a:extLst>
              <a:ext uri="{FF2B5EF4-FFF2-40B4-BE49-F238E27FC236}">
                <a16:creationId xmlns:a16="http://schemas.microsoft.com/office/drawing/2014/main" id="{03735391-746F-43CE-8533-822FDECA1464}"/>
              </a:ext>
            </a:extLst>
          </p:cNvPr>
          <p:cNvSpPr>
            <a:spLocks noGrp="1"/>
          </p:cNvSpPr>
          <p:nvPr>
            <p:ph type="sldNum" sz="quarter" idx="12"/>
          </p:nvPr>
        </p:nvSpPr>
        <p:spPr/>
        <p:txBody>
          <a:bodyPr/>
          <a:lstStyle/>
          <a:p>
            <a:fld id="{C30A1311-C316-4992-B31B-E2EB28E45515}" type="slidenum">
              <a:rPr lang="en-GB" smtClean="0"/>
              <a:t>‹#›</a:t>
            </a:fld>
            <a:endParaRPr lang="en-GB"/>
          </a:p>
        </p:txBody>
      </p:sp>
      <p:sp>
        <p:nvSpPr>
          <p:cNvPr id="6" name="Footer Placeholder">
            <a:extLst>
              <a:ext uri="{FF2B5EF4-FFF2-40B4-BE49-F238E27FC236}">
                <a16:creationId xmlns:a16="http://schemas.microsoft.com/office/drawing/2014/main" id="{663C73B5-A260-4311-AA85-BC1C139DBF08}"/>
              </a:ext>
            </a:extLst>
          </p:cNvPr>
          <p:cNvSpPr>
            <a:spLocks noGrp="1"/>
          </p:cNvSpPr>
          <p:nvPr>
            <p:ph type="ftr" sz="quarter" idx="11"/>
          </p:nvPr>
        </p:nvSpPr>
        <p:spPr/>
        <p:txBody>
          <a:bodyPr/>
          <a:lstStyle/>
          <a:p>
            <a:endParaRPr lang="en-GB"/>
          </a:p>
        </p:txBody>
      </p:sp>
      <p:sp>
        <p:nvSpPr>
          <p:cNvPr id="11" name="Source 2">
            <a:extLst>
              <a:ext uri="{FF2B5EF4-FFF2-40B4-BE49-F238E27FC236}">
                <a16:creationId xmlns:a16="http://schemas.microsoft.com/office/drawing/2014/main" id="{33C6A89A-DEEE-407D-8F94-1BAA0FC73BC1}"/>
              </a:ext>
            </a:extLst>
          </p:cNvPr>
          <p:cNvSpPr>
            <a:spLocks noGrp="1"/>
          </p:cNvSpPr>
          <p:nvPr>
            <p:ph type="body" sz="quarter" idx="15" hasCustomPrompt="1"/>
          </p:nvPr>
        </p:nvSpPr>
        <p:spPr>
          <a:xfrm>
            <a:off x="6937250" y="6723579"/>
            <a:ext cx="6156000" cy="144000"/>
          </a:xfrm>
          <a:noFill/>
        </p:spPr>
        <p:txBody>
          <a:bodyPr anchor="b" anchorCtr="0"/>
          <a:lstStyle>
            <a:lvl1pPr marL="0" indent="0">
              <a:spcBef>
                <a:spcPts val="0"/>
              </a:spcBef>
              <a:buNone/>
              <a:defRPr sz="1000"/>
            </a:lvl1pPr>
            <a:lvl2pPr marL="0" indent="0">
              <a:spcBef>
                <a:spcPts val="0"/>
              </a:spcBef>
              <a:buNone/>
              <a:defRPr sz="1000"/>
            </a:lvl2pPr>
            <a:lvl3pPr marL="0" indent="0">
              <a:spcBef>
                <a:spcPts val="0"/>
              </a:spcBef>
              <a:buNone/>
              <a:defRPr sz="1000"/>
            </a:lvl3pPr>
            <a:lvl4pPr marL="0" indent="0">
              <a:spcBef>
                <a:spcPts val="0"/>
              </a:spcBef>
              <a:buNone/>
              <a:defRPr sz="1000"/>
            </a:lvl4pPr>
            <a:lvl5pPr marL="0" indent="0">
              <a:spcBef>
                <a:spcPts val="0"/>
              </a:spcBef>
              <a:buNone/>
              <a:defRPr sz="1000"/>
            </a:lvl5pPr>
            <a:lvl6pPr marL="0" indent="0">
              <a:spcBef>
                <a:spcPts val="0"/>
              </a:spcBef>
              <a:buNone/>
              <a:defRPr sz="1000"/>
            </a:lvl6pPr>
            <a:lvl7pPr marL="0" indent="0">
              <a:spcBef>
                <a:spcPts val="0"/>
              </a:spcBef>
              <a:buNone/>
              <a:defRPr sz="1000"/>
            </a:lvl7pPr>
            <a:lvl8pPr marL="0" indent="0">
              <a:spcBef>
                <a:spcPts val="0"/>
              </a:spcBef>
              <a:buNone/>
              <a:defRPr sz="1000"/>
            </a:lvl8pPr>
            <a:lvl9pPr marL="0" indent="0">
              <a:spcBef>
                <a:spcPts val="0"/>
              </a:spcBef>
              <a:buNone/>
              <a:defRPr sz="1000"/>
            </a:lvl9pPr>
          </a:lstStyle>
          <a:p>
            <a:pPr lvl="0"/>
            <a:r>
              <a:rPr lang="en-US"/>
              <a:t>Add source or notes</a:t>
            </a:r>
          </a:p>
        </p:txBody>
      </p:sp>
      <p:sp>
        <p:nvSpPr>
          <p:cNvPr id="10" name="Source 1">
            <a:extLst>
              <a:ext uri="{FF2B5EF4-FFF2-40B4-BE49-F238E27FC236}">
                <a16:creationId xmlns:a16="http://schemas.microsoft.com/office/drawing/2014/main" id="{AF5A387F-4A27-48FD-AC53-73730C70AECB}"/>
              </a:ext>
            </a:extLst>
          </p:cNvPr>
          <p:cNvSpPr>
            <a:spLocks noGrp="1"/>
          </p:cNvSpPr>
          <p:nvPr>
            <p:ph type="body" sz="quarter" idx="14" hasCustomPrompt="1"/>
          </p:nvPr>
        </p:nvSpPr>
        <p:spPr>
          <a:xfrm>
            <a:off x="347928" y="6723579"/>
            <a:ext cx="6156000" cy="144000"/>
          </a:xfrm>
          <a:noFill/>
        </p:spPr>
        <p:txBody>
          <a:bodyPr anchor="b" anchorCtr="0"/>
          <a:lstStyle>
            <a:lvl1pPr marL="0" indent="0">
              <a:spcBef>
                <a:spcPts val="0"/>
              </a:spcBef>
              <a:buNone/>
              <a:defRPr sz="1000"/>
            </a:lvl1pPr>
            <a:lvl2pPr marL="0" indent="0">
              <a:spcBef>
                <a:spcPts val="0"/>
              </a:spcBef>
              <a:buNone/>
              <a:defRPr sz="1000"/>
            </a:lvl2pPr>
            <a:lvl3pPr marL="0" indent="0">
              <a:spcBef>
                <a:spcPts val="0"/>
              </a:spcBef>
              <a:buNone/>
              <a:defRPr sz="1000"/>
            </a:lvl3pPr>
            <a:lvl4pPr marL="0" indent="0">
              <a:spcBef>
                <a:spcPts val="0"/>
              </a:spcBef>
              <a:buNone/>
              <a:defRPr sz="1000"/>
            </a:lvl4pPr>
            <a:lvl5pPr marL="0" indent="0">
              <a:spcBef>
                <a:spcPts val="0"/>
              </a:spcBef>
              <a:buNone/>
              <a:defRPr sz="1000"/>
            </a:lvl5pPr>
            <a:lvl6pPr marL="0" indent="0">
              <a:spcBef>
                <a:spcPts val="0"/>
              </a:spcBef>
              <a:buNone/>
              <a:defRPr sz="1000"/>
            </a:lvl6pPr>
            <a:lvl7pPr marL="0" indent="0">
              <a:spcBef>
                <a:spcPts val="0"/>
              </a:spcBef>
              <a:buNone/>
              <a:defRPr sz="1000"/>
            </a:lvl7pPr>
            <a:lvl8pPr marL="0" indent="0">
              <a:spcBef>
                <a:spcPts val="0"/>
              </a:spcBef>
              <a:buNone/>
              <a:defRPr sz="1000"/>
            </a:lvl8pPr>
            <a:lvl9pPr marL="0" indent="0">
              <a:spcBef>
                <a:spcPts val="0"/>
              </a:spcBef>
              <a:buNone/>
              <a:defRPr sz="1000"/>
            </a:lvl9pPr>
          </a:lstStyle>
          <a:p>
            <a:pPr lvl="0"/>
            <a:r>
              <a:rPr lang="en-US"/>
              <a:t>Add source or notes</a:t>
            </a:r>
          </a:p>
        </p:txBody>
      </p:sp>
      <p:sp>
        <p:nvSpPr>
          <p:cNvPr id="4" name="Content Placeholder 2">
            <a:extLst>
              <a:ext uri="{FF2B5EF4-FFF2-40B4-BE49-F238E27FC236}">
                <a16:creationId xmlns:a16="http://schemas.microsoft.com/office/drawing/2014/main" id="{1C2B7B30-7635-4053-B1F9-E86AA8F868BC}"/>
              </a:ext>
            </a:extLst>
          </p:cNvPr>
          <p:cNvSpPr>
            <a:spLocks noGrp="1"/>
          </p:cNvSpPr>
          <p:nvPr>
            <p:ph sz="half" idx="2"/>
          </p:nvPr>
        </p:nvSpPr>
        <p:spPr>
          <a:xfrm>
            <a:off x="6937250" y="1501197"/>
            <a:ext cx="6156000" cy="52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Content Placeholder 1">
            <a:extLst>
              <a:ext uri="{FF2B5EF4-FFF2-40B4-BE49-F238E27FC236}">
                <a16:creationId xmlns:a16="http://schemas.microsoft.com/office/drawing/2014/main" id="{A95987AD-7CA4-4676-AF39-FA61878E600D}"/>
              </a:ext>
            </a:extLst>
          </p:cNvPr>
          <p:cNvSpPr>
            <a:spLocks noGrp="1"/>
          </p:cNvSpPr>
          <p:nvPr>
            <p:ph sz="half" idx="1"/>
          </p:nvPr>
        </p:nvSpPr>
        <p:spPr>
          <a:xfrm>
            <a:off x="349251" y="1501197"/>
            <a:ext cx="6156000" cy="52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Subtitle">
            <a:extLst>
              <a:ext uri="{FF2B5EF4-FFF2-40B4-BE49-F238E27FC236}">
                <a16:creationId xmlns:a16="http://schemas.microsoft.com/office/drawing/2014/main" id="{7010D391-917F-4136-A93F-C105240E6C07}"/>
              </a:ext>
            </a:extLst>
          </p:cNvPr>
          <p:cNvSpPr>
            <a:spLocks noGrp="1"/>
          </p:cNvSpPr>
          <p:nvPr>
            <p:ph type="body" sz="quarter" idx="13" hasCustomPrompt="1"/>
          </p:nvPr>
        </p:nvSpPr>
        <p:spPr>
          <a:xfrm>
            <a:off x="349250" y="963614"/>
            <a:ext cx="12744000" cy="359999"/>
          </a:xfrm>
          <a:noFill/>
        </p:spPr>
        <p:txBody>
          <a:bodyPr/>
          <a:lstStyle>
            <a:lvl1pPr marL="0" indent="0">
              <a:lnSpc>
                <a:spcPct val="90000"/>
              </a:lnSpc>
              <a:spcBef>
                <a:spcPts val="0"/>
              </a:spcBef>
              <a:buNone/>
              <a:defRPr sz="2400">
                <a:solidFill>
                  <a:srgbClr val="28465F"/>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a:t>Add subtitle</a:t>
            </a:r>
          </a:p>
        </p:txBody>
      </p:sp>
      <p:sp>
        <p:nvSpPr>
          <p:cNvPr id="2" name="Title">
            <a:extLst>
              <a:ext uri="{FF2B5EF4-FFF2-40B4-BE49-F238E27FC236}">
                <a16:creationId xmlns:a16="http://schemas.microsoft.com/office/drawing/2014/main" id="{9B0E1B74-16B4-4983-81C8-62914998CFD9}"/>
              </a:ext>
            </a:extLst>
          </p:cNvPr>
          <p:cNvSpPr>
            <a:spLocks noGrp="1"/>
          </p:cNvSpPr>
          <p:nvPr>
            <p:ph type="title" hasCustomPrompt="1"/>
          </p:nvPr>
        </p:nvSpPr>
        <p:spPr/>
        <p:txBody>
          <a:bodyPr/>
          <a:lstStyle>
            <a:lvl1pPr>
              <a:defRPr/>
            </a:lvl1pPr>
          </a:lstStyle>
          <a:p>
            <a:r>
              <a:rPr lang="en-US"/>
              <a:t>Add title</a:t>
            </a:r>
            <a:endParaRPr lang="en-GB"/>
          </a:p>
        </p:txBody>
      </p:sp>
    </p:spTree>
    <p:extLst>
      <p:ext uri="{BB962C8B-B14F-4D97-AF65-F5344CB8AC3E}">
        <p14:creationId xmlns:p14="http://schemas.microsoft.com/office/powerpoint/2010/main" val="3603795371"/>
      </p:ext>
    </p:extLst>
  </p:cSld>
  <p:clrMapOvr>
    <a:masterClrMapping/>
  </p:clrMapOvr>
  <p:extLst>
    <p:ext uri="{DCECCB84-F9BA-43D5-87BE-67443E8EF086}">
      <p15:sldGuideLst xmlns:p15="http://schemas.microsoft.com/office/powerpoint/2012/main">
        <p15:guide id="1" pos="219" userDrawn="1">
          <p15:clr>
            <a:srgbClr val="A4A3A4"/>
          </p15:clr>
        </p15:guide>
        <p15:guide id="2" orient="horz" pos="219" userDrawn="1">
          <p15:clr>
            <a:srgbClr val="A4A3A4"/>
          </p15:clr>
        </p15:guide>
        <p15:guide id="3" orient="horz" pos="561" userDrawn="1">
          <p15:clr>
            <a:srgbClr val="A4A3A4"/>
          </p15:clr>
        </p15:guide>
        <p15:guide id="4" orient="horz" pos="606" userDrawn="1">
          <p15:clr>
            <a:srgbClr val="A4A3A4"/>
          </p15:clr>
        </p15:guide>
        <p15:guide id="5" orient="horz" pos="834" userDrawn="1">
          <p15:clr>
            <a:srgbClr val="A4A3A4"/>
          </p15:clr>
        </p15:guide>
        <p15:guide id="6" orient="horz" pos="945" userDrawn="1">
          <p15:clr>
            <a:srgbClr val="A4A3A4"/>
          </p15:clr>
        </p15:guide>
        <p15:guide id="8" orient="horz" pos="4328" userDrawn="1">
          <p15:clr>
            <a:srgbClr val="A4A3A4"/>
          </p15:clr>
        </p15:guide>
        <p15:guide id="9" orient="horz" pos="4235" userDrawn="1">
          <p15:clr>
            <a:srgbClr val="A4A3A4"/>
          </p15:clr>
        </p15:guide>
        <p15:guide id="10" pos="4099" userDrawn="1">
          <p15:clr>
            <a:srgbClr val="A4A3A4"/>
          </p15:clr>
        </p15:guide>
        <p15:guide id="11" pos="4369" userDrawn="1">
          <p15:clr>
            <a:srgbClr val="A4A3A4"/>
          </p15:clr>
        </p15:guide>
        <p15:guide id="12" pos="8249" userDrawn="1">
          <p15:clr>
            <a:srgbClr val="A4A3A4"/>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2 Content">
    <p:spTree>
      <p:nvGrpSpPr>
        <p:cNvPr id="1" name=""/>
        <p:cNvGrpSpPr/>
        <p:nvPr/>
      </p:nvGrpSpPr>
      <p:grpSpPr>
        <a:xfrm>
          <a:off x="0" y="0"/>
          <a:ext cx="0" cy="0"/>
          <a:chOff x="0" y="0"/>
          <a:chExt cx="0" cy="0"/>
        </a:xfrm>
      </p:grpSpPr>
      <p:sp>
        <p:nvSpPr>
          <p:cNvPr id="7" name="Slide Number Placeholder">
            <a:extLst>
              <a:ext uri="{FF2B5EF4-FFF2-40B4-BE49-F238E27FC236}">
                <a16:creationId xmlns:a16="http://schemas.microsoft.com/office/drawing/2014/main" id="{03735391-746F-43CE-8533-822FDECA1464}"/>
              </a:ext>
            </a:extLst>
          </p:cNvPr>
          <p:cNvSpPr>
            <a:spLocks noGrp="1"/>
          </p:cNvSpPr>
          <p:nvPr>
            <p:ph type="sldNum" sz="quarter" idx="12"/>
          </p:nvPr>
        </p:nvSpPr>
        <p:spPr/>
        <p:txBody>
          <a:bodyPr/>
          <a:lstStyle/>
          <a:p>
            <a:fld id="{C30A1311-C316-4992-B31B-E2EB28E45515}" type="slidenum">
              <a:rPr lang="en-GB" smtClean="0"/>
              <a:t>‹#›</a:t>
            </a:fld>
            <a:endParaRPr lang="en-GB"/>
          </a:p>
        </p:txBody>
      </p:sp>
      <p:sp>
        <p:nvSpPr>
          <p:cNvPr id="6" name="Footer Placeholder">
            <a:extLst>
              <a:ext uri="{FF2B5EF4-FFF2-40B4-BE49-F238E27FC236}">
                <a16:creationId xmlns:a16="http://schemas.microsoft.com/office/drawing/2014/main" id="{663C73B5-A260-4311-AA85-BC1C139DBF08}"/>
              </a:ext>
            </a:extLst>
          </p:cNvPr>
          <p:cNvSpPr>
            <a:spLocks noGrp="1"/>
          </p:cNvSpPr>
          <p:nvPr>
            <p:ph type="ftr" sz="quarter" idx="11"/>
          </p:nvPr>
        </p:nvSpPr>
        <p:spPr/>
        <p:txBody>
          <a:bodyPr/>
          <a:lstStyle/>
          <a:p>
            <a:endParaRPr lang="en-GB"/>
          </a:p>
        </p:txBody>
      </p:sp>
      <p:sp>
        <p:nvSpPr>
          <p:cNvPr id="11" name="Source 2">
            <a:extLst>
              <a:ext uri="{FF2B5EF4-FFF2-40B4-BE49-F238E27FC236}">
                <a16:creationId xmlns:a16="http://schemas.microsoft.com/office/drawing/2014/main" id="{33C6A89A-DEEE-407D-8F94-1BAA0FC73BC1}"/>
              </a:ext>
            </a:extLst>
          </p:cNvPr>
          <p:cNvSpPr>
            <a:spLocks noGrp="1"/>
          </p:cNvSpPr>
          <p:nvPr>
            <p:ph type="body" sz="quarter" idx="15" hasCustomPrompt="1"/>
          </p:nvPr>
        </p:nvSpPr>
        <p:spPr>
          <a:xfrm>
            <a:off x="4740290" y="6723579"/>
            <a:ext cx="8352961" cy="144000"/>
          </a:xfrm>
          <a:noFill/>
        </p:spPr>
        <p:txBody>
          <a:bodyPr anchor="b" anchorCtr="0"/>
          <a:lstStyle>
            <a:lvl1pPr marL="0" indent="0">
              <a:spcBef>
                <a:spcPts val="0"/>
              </a:spcBef>
              <a:buNone/>
              <a:defRPr sz="1000"/>
            </a:lvl1pPr>
            <a:lvl2pPr marL="0" indent="0">
              <a:spcBef>
                <a:spcPts val="0"/>
              </a:spcBef>
              <a:buNone/>
              <a:defRPr sz="1000"/>
            </a:lvl2pPr>
            <a:lvl3pPr marL="0" indent="0">
              <a:spcBef>
                <a:spcPts val="0"/>
              </a:spcBef>
              <a:buNone/>
              <a:defRPr sz="1000"/>
            </a:lvl3pPr>
            <a:lvl4pPr marL="0" indent="0">
              <a:spcBef>
                <a:spcPts val="0"/>
              </a:spcBef>
              <a:buNone/>
              <a:defRPr sz="1000"/>
            </a:lvl4pPr>
            <a:lvl5pPr marL="0" indent="0">
              <a:spcBef>
                <a:spcPts val="0"/>
              </a:spcBef>
              <a:buNone/>
              <a:defRPr sz="1000"/>
            </a:lvl5pPr>
            <a:lvl6pPr marL="0" indent="0">
              <a:spcBef>
                <a:spcPts val="0"/>
              </a:spcBef>
              <a:buNone/>
              <a:defRPr sz="1000"/>
            </a:lvl6pPr>
            <a:lvl7pPr marL="0" indent="0">
              <a:spcBef>
                <a:spcPts val="0"/>
              </a:spcBef>
              <a:buNone/>
              <a:defRPr sz="1000"/>
            </a:lvl7pPr>
            <a:lvl8pPr marL="0" indent="0">
              <a:spcBef>
                <a:spcPts val="0"/>
              </a:spcBef>
              <a:buNone/>
              <a:defRPr sz="1000"/>
            </a:lvl8pPr>
            <a:lvl9pPr marL="0" indent="0">
              <a:spcBef>
                <a:spcPts val="0"/>
              </a:spcBef>
              <a:buNone/>
              <a:defRPr sz="1000"/>
            </a:lvl9pPr>
          </a:lstStyle>
          <a:p>
            <a:pPr lvl="0"/>
            <a:r>
              <a:rPr lang="en-US"/>
              <a:t>Add source or notes</a:t>
            </a:r>
          </a:p>
        </p:txBody>
      </p:sp>
      <p:sp>
        <p:nvSpPr>
          <p:cNvPr id="10" name="Source 1">
            <a:extLst>
              <a:ext uri="{FF2B5EF4-FFF2-40B4-BE49-F238E27FC236}">
                <a16:creationId xmlns:a16="http://schemas.microsoft.com/office/drawing/2014/main" id="{AF5A387F-4A27-48FD-AC53-73730C70AECB}"/>
              </a:ext>
            </a:extLst>
          </p:cNvPr>
          <p:cNvSpPr>
            <a:spLocks noGrp="1"/>
          </p:cNvSpPr>
          <p:nvPr>
            <p:ph type="body" sz="quarter" idx="14" hasCustomPrompt="1"/>
          </p:nvPr>
        </p:nvSpPr>
        <p:spPr>
          <a:xfrm>
            <a:off x="347927" y="6723579"/>
            <a:ext cx="3960000" cy="144000"/>
          </a:xfrm>
          <a:noFill/>
        </p:spPr>
        <p:txBody>
          <a:bodyPr anchor="b" anchorCtr="0"/>
          <a:lstStyle>
            <a:lvl1pPr marL="0" indent="0">
              <a:spcBef>
                <a:spcPts val="0"/>
              </a:spcBef>
              <a:buNone/>
              <a:defRPr sz="1000"/>
            </a:lvl1pPr>
            <a:lvl2pPr marL="0" indent="0">
              <a:spcBef>
                <a:spcPts val="0"/>
              </a:spcBef>
              <a:buNone/>
              <a:defRPr sz="1000"/>
            </a:lvl2pPr>
            <a:lvl3pPr marL="0" indent="0">
              <a:spcBef>
                <a:spcPts val="0"/>
              </a:spcBef>
              <a:buNone/>
              <a:defRPr sz="1000"/>
            </a:lvl3pPr>
            <a:lvl4pPr marL="0" indent="0">
              <a:spcBef>
                <a:spcPts val="0"/>
              </a:spcBef>
              <a:buNone/>
              <a:defRPr sz="1000"/>
            </a:lvl4pPr>
            <a:lvl5pPr marL="0" indent="0">
              <a:spcBef>
                <a:spcPts val="0"/>
              </a:spcBef>
              <a:buNone/>
              <a:defRPr sz="1000"/>
            </a:lvl5pPr>
            <a:lvl6pPr marL="0" indent="0">
              <a:spcBef>
                <a:spcPts val="0"/>
              </a:spcBef>
              <a:buNone/>
              <a:defRPr sz="1000"/>
            </a:lvl6pPr>
            <a:lvl7pPr marL="0" indent="0">
              <a:spcBef>
                <a:spcPts val="0"/>
              </a:spcBef>
              <a:buNone/>
              <a:defRPr sz="1000"/>
            </a:lvl7pPr>
            <a:lvl8pPr marL="0" indent="0">
              <a:spcBef>
                <a:spcPts val="0"/>
              </a:spcBef>
              <a:buNone/>
              <a:defRPr sz="1000"/>
            </a:lvl8pPr>
            <a:lvl9pPr marL="0" indent="0">
              <a:spcBef>
                <a:spcPts val="0"/>
              </a:spcBef>
              <a:buNone/>
              <a:defRPr sz="1000"/>
            </a:lvl9pPr>
          </a:lstStyle>
          <a:p>
            <a:pPr lvl="0"/>
            <a:r>
              <a:rPr lang="en-US"/>
              <a:t>Add source or notes</a:t>
            </a:r>
          </a:p>
        </p:txBody>
      </p:sp>
      <p:sp>
        <p:nvSpPr>
          <p:cNvPr id="4" name="Content Placeholder 2">
            <a:extLst>
              <a:ext uri="{FF2B5EF4-FFF2-40B4-BE49-F238E27FC236}">
                <a16:creationId xmlns:a16="http://schemas.microsoft.com/office/drawing/2014/main" id="{1C2B7B30-7635-4053-B1F9-E86AA8F868BC}"/>
              </a:ext>
            </a:extLst>
          </p:cNvPr>
          <p:cNvSpPr>
            <a:spLocks noGrp="1"/>
          </p:cNvSpPr>
          <p:nvPr>
            <p:ph sz="half" idx="2"/>
          </p:nvPr>
        </p:nvSpPr>
        <p:spPr>
          <a:xfrm>
            <a:off x="4740290" y="1501197"/>
            <a:ext cx="8352961" cy="52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Content Placeholder 1">
            <a:extLst>
              <a:ext uri="{FF2B5EF4-FFF2-40B4-BE49-F238E27FC236}">
                <a16:creationId xmlns:a16="http://schemas.microsoft.com/office/drawing/2014/main" id="{A95987AD-7CA4-4676-AF39-FA61878E600D}"/>
              </a:ext>
            </a:extLst>
          </p:cNvPr>
          <p:cNvSpPr>
            <a:spLocks noGrp="1"/>
          </p:cNvSpPr>
          <p:nvPr>
            <p:ph sz="half" idx="1"/>
          </p:nvPr>
        </p:nvSpPr>
        <p:spPr>
          <a:xfrm>
            <a:off x="349250" y="1501197"/>
            <a:ext cx="3960000" cy="52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Subtitle">
            <a:extLst>
              <a:ext uri="{FF2B5EF4-FFF2-40B4-BE49-F238E27FC236}">
                <a16:creationId xmlns:a16="http://schemas.microsoft.com/office/drawing/2014/main" id="{7010D391-917F-4136-A93F-C105240E6C07}"/>
              </a:ext>
            </a:extLst>
          </p:cNvPr>
          <p:cNvSpPr>
            <a:spLocks noGrp="1"/>
          </p:cNvSpPr>
          <p:nvPr>
            <p:ph type="body" sz="quarter" idx="13" hasCustomPrompt="1"/>
          </p:nvPr>
        </p:nvSpPr>
        <p:spPr>
          <a:xfrm>
            <a:off x="349250" y="963614"/>
            <a:ext cx="12744000" cy="359999"/>
          </a:xfrm>
          <a:noFill/>
        </p:spPr>
        <p:txBody>
          <a:bodyPr/>
          <a:lstStyle>
            <a:lvl1pPr marL="0" indent="0">
              <a:lnSpc>
                <a:spcPct val="90000"/>
              </a:lnSpc>
              <a:spcBef>
                <a:spcPts val="0"/>
              </a:spcBef>
              <a:buNone/>
              <a:defRPr sz="2400">
                <a:solidFill>
                  <a:srgbClr val="28465F"/>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a:t>Add subtitle</a:t>
            </a:r>
          </a:p>
        </p:txBody>
      </p:sp>
      <p:sp>
        <p:nvSpPr>
          <p:cNvPr id="2" name="Title">
            <a:extLst>
              <a:ext uri="{FF2B5EF4-FFF2-40B4-BE49-F238E27FC236}">
                <a16:creationId xmlns:a16="http://schemas.microsoft.com/office/drawing/2014/main" id="{9B0E1B74-16B4-4983-81C8-62914998CFD9}"/>
              </a:ext>
            </a:extLst>
          </p:cNvPr>
          <p:cNvSpPr>
            <a:spLocks noGrp="1"/>
          </p:cNvSpPr>
          <p:nvPr>
            <p:ph type="title" hasCustomPrompt="1"/>
          </p:nvPr>
        </p:nvSpPr>
        <p:spPr/>
        <p:txBody>
          <a:bodyPr/>
          <a:lstStyle>
            <a:lvl1pPr>
              <a:defRPr/>
            </a:lvl1pPr>
          </a:lstStyle>
          <a:p>
            <a:r>
              <a:rPr lang="en-US"/>
              <a:t>Add title</a:t>
            </a:r>
            <a:endParaRPr lang="en-GB"/>
          </a:p>
        </p:txBody>
      </p:sp>
    </p:spTree>
    <p:extLst>
      <p:ext uri="{BB962C8B-B14F-4D97-AF65-F5344CB8AC3E}">
        <p14:creationId xmlns:p14="http://schemas.microsoft.com/office/powerpoint/2010/main" val="414749631"/>
      </p:ext>
    </p:extLst>
  </p:cSld>
  <p:clrMapOvr>
    <a:masterClrMapping/>
  </p:clrMapOvr>
  <p:extLst>
    <p:ext uri="{DCECCB84-F9BA-43D5-87BE-67443E8EF086}">
      <p15:sldGuideLst xmlns:p15="http://schemas.microsoft.com/office/powerpoint/2012/main">
        <p15:guide id="1" pos="219" userDrawn="1">
          <p15:clr>
            <a:srgbClr val="A4A3A4"/>
          </p15:clr>
        </p15:guide>
        <p15:guide id="2" orient="horz" pos="219" userDrawn="1">
          <p15:clr>
            <a:srgbClr val="A4A3A4"/>
          </p15:clr>
        </p15:guide>
        <p15:guide id="3" pos="2715" userDrawn="1">
          <p15:clr>
            <a:srgbClr val="A4A3A4"/>
          </p15:clr>
        </p15:guide>
        <p15:guide id="4" pos="2987" userDrawn="1">
          <p15:clr>
            <a:srgbClr val="A4A3A4"/>
          </p15:clr>
        </p15:guide>
        <p15:guide id="5" pos="8249" userDrawn="1">
          <p15:clr>
            <a:srgbClr val="A4A3A4"/>
          </p15:clr>
        </p15:guide>
        <p15:guide id="6" orient="horz" pos="561" userDrawn="1">
          <p15:clr>
            <a:srgbClr val="A4A3A4"/>
          </p15:clr>
        </p15:guide>
        <p15:guide id="7" orient="horz" pos="606" userDrawn="1">
          <p15:clr>
            <a:srgbClr val="A4A3A4"/>
          </p15:clr>
        </p15:guide>
        <p15:guide id="8" orient="horz" pos="834" userDrawn="1">
          <p15:clr>
            <a:srgbClr val="A4A3A4"/>
          </p15:clr>
        </p15:guide>
        <p15:guide id="9" orient="horz" pos="945" userDrawn="1">
          <p15:clr>
            <a:srgbClr val="A4A3A4"/>
          </p15:clr>
        </p15:guide>
        <p15:guide id="10" orient="horz" pos="4235" userDrawn="1">
          <p15:clr>
            <a:srgbClr val="A4A3A4"/>
          </p15:clr>
        </p15:guide>
        <p15:guide id="11" orient="horz" pos="4328" userDrawn="1">
          <p15:clr>
            <a:srgbClr val="A4A3A4"/>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1 Content">
    <p:spTree>
      <p:nvGrpSpPr>
        <p:cNvPr id="1" name=""/>
        <p:cNvGrpSpPr/>
        <p:nvPr/>
      </p:nvGrpSpPr>
      <p:grpSpPr>
        <a:xfrm>
          <a:off x="0" y="0"/>
          <a:ext cx="0" cy="0"/>
          <a:chOff x="0" y="0"/>
          <a:chExt cx="0" cy="0"/>
        </a:xfrm>
      </p:grpSpPr>
      <p:sp>
        <p:nvSpPr>
          <p:cNvPr id="7" name="Slide Number Placeholder">
            <a:extLst>
              <a:ext uri="{FF2B5EF4-FFF2-40B4-BE49-F238E27FC236}">
                <a16:creationId xmlns:a16="http://schemas.microsoft.com/office/drawing/2014/main" id="{03735391-746F-43CE-8533-822FDECA1464}"/>
              </a:ext>
            </a:extLst>
          </p:cNvPr>
          <p:cNvSpPr>
            <a:spLocks noGrp="1"/>
          </p:cNvSpPr>
          <p:nvPr>
            <p:ph type="sldNum" sz="quarter" idx="12"/>
          </p:nvPr>
        </p:nvSpPr>
        <p:spPr/>
        <p:txBody>
          <a:bodyPr/>
          <a:lstStyle/>
          <a:p>
            <a:fld id="{C30A1311-C316-4992-B31B-E2EB28E45515}" type="slidenum">
              <a:rPr lang="en-GB" smtClean="0"/>
              <a:t>‹#›</a:t>
            </a:fld>
            <a:endParaRPr lang="en-GB"/>
          </a:p>
        </p:txBody>
      </p:sp>
      <p:sp>
        <p:nvSpPr>
          <p:cNvPr id="6" name="Footer Placeholder">
            <a:extLst>
              <a:ext uri="{FF2B5EF4-FFF2-40B4-BE49-F238E27FC236}">
                <a16:creationId xmlns:a16="http://schemas.microsoft.com/office/drawing/2014/main" id="{663C73B5-A260-4311-AA85-BC1C139DBF08}"/>
              </a:ext>
            </a:extLst>
          </p:cNvPr>
          <p:cNvSpPr>
            <a:spLocks noGrp="1"/>
          </p:cNvSpPr>
          <p:nvPr>
            <p:ph type="ftr" sz="quarter" idx="11"/>
          </p:nvPr>
        </p:nvSpPr>
        <p:spPr/>
        <p:txBody>
          <a:bodyPr/>
          <a:lstStyle/>
          <a:p>
            <a:endParaRPr lang="en-GB"/>
          </a:p>
        </p:txBody>
      </p:sp>
      <p:sp>
        <p:nvSpPr>
          <p:cNvPr id="11" name="Source 2">
            <a:extLst>
              <a:ext uri="{FF2B5EF4-FFF2-40B4-BE49-F238E27FC236}">
                <a16:creationId xmlns:a16="http://schemas.microsoft.com/office/drawing/2014/main" id="{33C6A89A-DEEE-407D-8F94-1BAA0FC73BC1}"/>
              </a:ext>
            </a:extLst>
          </p:cNvPr>
          <p:cNvSpPr>
            <a:spLocks noGrp="1"/>
          </p:cNvSpPr>
          <p:nvPr>
            <p:ph type="body" sz="quarter" idx="15" hasCustomPrompt="1"/>
          </p:nvPr>
        </p:nvSpPr>
        <p:spPr>
          <a:xfrm>
            <a:off x="9133199" y="6723579"/>
            <a:ext cx="3960000" cy="144000"/>
          </a:xfrm>
          <a:noFill/>
        </p:spPr>
        <p:txBody>
          <a:bodyPr anchor="b" anchorCtr="0"/>
          <a:lstStyle>
            <a:lvl1pPr marL="0" indent="0">
              <a:spcBef>
                <a:spcPts val="0"/>
              </a:spcBef>
              <a:buNone/>
              <a:defRPr sz="1000"/>
            </a:lvl1pPr>
            <a:lvl2pPr marL="0" indent="0">
              <a:spcBef>
                <a:spcPts val="0"/>
              </a:spcBef>
              <a:buNone/>
              <a:defRPr sz="1000"/>
            </a:lvl2pPr>
            <a:lvl3pPr marL="0" indent="0">
              <a:spcBef>
                <a:spcPts val="0"/>
              </a:spcBef>
              <a:buNone/>
              <a:defRPr sz="1000"/>
            </a:lvl3pPr>
            <a:lvl4pPr marL="0" indent="0">
              <a:spcBef>
                <a:spcPts val="0"/>
              </a:spcBef>
              <a:buNone/>
              <a:defRPr sz="1000"/>
            </a:lvl4pPr>
            <a:lvl5pPr marL="0" indent="0">
              <a:spcBef>
                <a:spcPts val="0"/>
              </a:spcBef>
              <a:buNone/>
              <a:defRPr sz="1000"/>
            </a:lvl5pPr>
            <a:lvl6pPr marL="0" indent="0">
              <a:spcBef>
                <a:spcPts val="0"/>
              </a:spcBef>
              <a:buNone/>
              <a:defRPr sz="1000"/>
            </a:lvl6pPr>
            <a:lvl7pPr marL="0" indent="0">
              <a:spcBef>
                <a:spcPts val="0"/>
              </a:spcBef>
              <a:buNone/>
              <a:defRPr sz="1000"/>
            </a:lvl7pPr>
            <a:lvl8pPr marL="0" indent="0">
              <a:spcBef>
                <a:spcPts val="0"/>
              </a:spcBef>
              <a:buNone/>
              <a:defRPr sz="1000"/>
            </a:lvl8pPr>
            <a:lvl9pPr marL="0" indent="0">
              <a:spcBef>
                <a:spcPts val="0"/>
              </a:spcBef>
              <a:buNone/>
              <a:defRPr sz="1000"/>
            </a:lvl9pPr>
          </a:lstStyle>
          <a:p>
            <a:pPr lvl="0"/>
            <a:r>
              <a:rPr lang="en-US"/>
              <a:t>Add source or notes</a:t>
            </a:r>
          </a:p>
        </p:txBody>
      </p:sp>
      <p:sp>
        <p:nvSpPr>
          <p:cNvPr id="10" name="Source 1">
            <a:extLst>
              <a:ext uri="{FF2B5EF4-FFF2-40B4-BE49-F238E27FC236}">
                <a16:creationId xmlns:a16="http://schemas.microsoft.com/office/drawing/2014/main" id="{AF5A387F-4A27-48FD-AC53-73730C70AECB}"/>
              </a:ext>
            </a:extLst>
          </p:cNvPr>
          <p:cNvSpPr>
            <a:spLocks noGrp="1"/>
          </p:cNvSpPr>
          <p:nvPr>
            <p:ph type="body" sz="quarter" idx="14" hasCustomPrompt="1"/>
          </p:nvPr>
        </p:nvSpPr>
        <p:spPr>
          <a:xfrm>
            <a:off x="347927" y="6723579"/>
            <a:ext cx="8352000" cy="144000"/>
          </a:xfrm>
          <a:noFill/>
        </p:spPr>
        <p:txBody>
          <a:bodyPr anchor="b" anchorCtr="0"/>
          <a:lstStyle>
            <a:lvl1pPr marL="0" indent="0">
              <a:spcBef>
                <a:spcPts val="0"/>
              </a:spcBef>
              <a:buNone/>
              <a:defRPr sz="1000"/>
            </a:lvl1pPr>
            <a:lvl2pPr marL="0" indent="0">
              <a:spcBef>
                <a:spcPts val="0"/>
              </a:spcBef>
              <a:buNone/>
              <a:defRPr sz="1000"/>
            </a:lvl2pPr>
            <a:lvl3pPr marL="0" indent="0">
              <a:spcBef>
                <a:spcPts val="0"/>
              </a:spcBef>
              <a:buNone/>
              <a:defRPr sz="1000"/>
            </a:lvl3pPr>
            <a:lvl4pPr marL="0" indent="0">
              <a:spcBef>
                <a:spcPts val="0"/>
              </a:spcBef>
              <a:buNone/>
              <a:defRPr sz="1000"/>
            </a:lvl4pPr>
            <a:lvl5pPr marL="0" indent="0">
              <a:spcBef>
                <a:spcPts val="0"/>
              </a:spcBef>
              <a:buNone/>
              <a:defRPr sz="1000"/>
            </a:lvl5pPr>
            <a:lvl6pPr marL="0" indent="0">
              <a:spcBef>
                <a:spcPts val="0"/>
              </a:spcBef>
              <a:buNone/>
              <a:defRPr sz="1000"/>
            </a:lvl6pPr>
            <a:lvl7pPr marL="0" indent="0">
              <a:spcBef>
                <a:spcPts val="0"/>
              </a:spcBef>
              <a:buNone/>
              <a:defRPr sz="1000"/>
            </a:lvl7pPr>
            <a:lvl8pPr marL="0" indent="0">
              <a:spcBef>
                <a:spcPts val="0"/>
              </a:spcBef>
              <a:buNone/>
              <a:defRPr sz="1000"/>
            </a:lvl8pPr>
            <a:lvl9pPr marL="0" indent="0">
              <a:spcBef>
                <a:spcPts val="0"/>
              </a:spcBef>
              <a:buNone/>
              <a:defRPr sz="1000"/>
            </a:lvl9pPr>
          </a:lstStyle>
          <a:p>
            <a:pPr lvl="0"/>
            <a:r>
              <a:rPr lang="en-US"/>
              <a:t>Add source or notes</a:t>
            </a:r>
          </a:p>
        </p:txBody>
      </p:sp>
      <p:sp>
        <p:nvSpPr>
          <p:cNvPr id="4" name="Content Placeholder 2">
            <a:extLst>
              <a:ext uri="{FF2B5EF4-FFF2-40B4-BE49-F238E27FC236}">
                <a16:creationId xmlns:a16="http://schemas.microsoft.com/office/drawing/2014/main" id="{1C2B7B30-7635-4053-B1F9-E86AA8F868BC}"/>
              </a:ext>
            </a:extLst>
          </p:cNvPr>
          <p:cNvSpPr>
            <a:spLocks noGrp="1"/>
          </p:cNvSpPr>
          <p:nvPr>
            <p:ph sz="half" idx="2"/>
          </p:nvPr>
        </p:nvSpPr>
        <p:spPr>
          <a:xfrm>
            <a:off x="9133199" y="1501197"/>
            <a:ext cx="3960000" cy="52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Content Placeholder 1">
            <a:extLst>
              <a:ext uri="{FF2B5EF4-FFF2-40B4-BE49-F238E27FC236}">
                <a16:creationId xmlns:a16="http://schemas.microsoft.com/office/drawing/2014/main" id="{A95987AD-7CA4-4676-AF39-FA61878E600D}"/>
              </a:ext>
            </a:extLst>
          </p:cNvPr>
          <p:cNvSpPr>
            <a:spLocks noGrp="1"/>
          </p:cNvSpPr>
          <p:nvPr>
            <p:ph sz="half" idx="1"/>
          </p:nvPr>
        </p:nvSpPr>
        <p:spPr>
          <a:xfrm>
            <a:off x="349250" y="1501197"/>
            <a:ext cx="8352000" cy="52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Subtitle">
            <a:extLst>
              <a:ext uri="{FF2B5EF4-FFF2-40B4-BE49-F238E27FC236}">
                <a16:creationId xmlns:a16="http://schemas.microsoft.com/office/drawing/2014/main" id="{7010D391-917F-4136-A93F-C105240E6C07}"/>
              </a:ext>
            </a:extLst>
          </p:cNvPr>
          <p:cNvSpPr>
            <a:spLocks noGrp="1"/>
          </p:cNvSpPr>
          <p:nvPr>
            <p:ph type="body" sz="quarter" idx="13" hasCustomPrompt="1"/>
          </p:nvPr>
        </p:nvSpPr>
        <p:spPr>
          <a:xfrm>
            <a:off x="349250" y="963614"/>
            <a:ext cx="12744000" cy="359999"/>
          </a:xfrm>
          <a:noFill/>
        </p:spPr>
        <p:txBody>
          <a:bodyPr/>
          <a:lstStyle>
            <a:lvl1pPr marL="0" indent="0">
              <a:lnSpc>
                <a:spcPct val="90000"/>
              </a:lnSpc>
              <a:spcBef>
                <a:spcPts val="0"/>
              </a:spcBef>
              <a:buNone/>
              <a:defRPr sz="2400">
                <a:solidFill>
                  <a:srgbClr val="28465F"/>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a:t>Add subtitle</a:t>
            </a:r>
          </a:p>
        </p:txBody>
      </p:sp>
      <p:sp>
        <p:nvSpPr>
          <p:cNvPr id="2" name="Title">
            <a:extLst>
              <a:ext uri="{FF2B5EF4-FFF2-40B4-BE49-F238E27FC236}">
                <a16:creationId xmlns:a16="http://schemas.microsoft.com/office/drawing/2014/main" id="{9B0E1B74-16B4-4983-81C8-62914998CFD9}"/>
              </a:ext>
            </a:extLst>
          </p:cNvPr>
          <p:cNvSpPr>
            <a:spLocks noGrp="1"/>
          </p:cNvSpPr>
          <p:nvPr>
            <p:ph type="title" hasCustomPrompt="1"/>
          </p:nvPr>
        </p:nvSpPr>
        <p:spPr>
          <a:xfrm>
            <a:off x="349199" y="349200"/>
            <a:ext cx="12744000" cy="539991"/>
          </a:xfrm>
        </p:spPr>
        <p:txBody>
          <a:bodyPr/>
          <a:lstStyle>
            <a:lvl1pPr>
              <a:defRPr/>
            </a:lvl1pPr>
          </a:lstStyle>
          <a:p>
            <a:r>
              <a:rPr lang="en-US"/>
              <a:t>Add title</a:t>
            </a:r>
            <a:endParaRPr lang="en-GB"/>
          </a:p>
        </p:txBody>
      </p:sp>
    </p:spTree>
    <p:extLst>
      <p:ext uri="{BB962C8B-B14F-4D97-AF65-F5344CB8AC3E}">
        <p14:creationId xmlns:p14="http://schemas.microsoft.com/office/powerpoint/2010/main" val="2086887237"/>
      </p:ext>
    </p:extLst>
  </p:cSld>
  <p:clrMapOvr>
    <a:masterClrMapping/>
  </p:clrMapOvr>
  <p:extLst>
    <p:ext uri="{DCECCB84-F9BA-43D5-87BE-67443E8EF086}">
      <p15:sldGuideLst xmlns:p15="http://schemas.microsoft.com/office/powerpoint/2012/main">
        <p15:guide id="1" pos="219" userDrawn="1">
          <p15:clr>
            <a:srgbClr val="A4A3A4"/>
          </p15:clr>
        </p15:guide>
        <p15:guide id="2" orient="horz" pos="219" userDrawn="1">
          <p15:clr>
            <a:srgbClr val="A4A3A4"/>
          </p15:clr>
        </p15:guide>
        <p15:guide id="3" pos="8249" userDrawn="1">
          <p15:clr>
            <a:srgbClr val="A4A3A4"/>
          </p15:clr>
        </p15:guide>
        <p15:guide id="4" orient="horz" pos="561" userDrawn="1">
          <p15:clr>
            <a:srgbClr val="A4A3A4"/>
          </p15:clr>
        </p15:guide>
        <p15:guide id="5" orient="horz" pos="606" userDrawn="1">
          <p15:clr>
            <a:srgbClr val="A4A3A4"/>
          </p15:clr>
        </p15:guide>
        <p15:guide id="6" orient="horz" pos="834" userDrawn="1">
          <p15:clr>
            <a:srgbClr val="A4A3A4"/>
          </p15:clr>
        </p15:guide>
        <p15:guide id="7" orient="horz" pos="945" userDrawn="1">
          <p15:clr>
            <a:srgbClr val="A4A3A4"/>
          </p15:clr>
        </p15:guide>
        <p15:guide id="8" orient="horz" pos="4235" userDrawn="1">
          <p15:clr>
            <a:srgbClr val="A4A3A4"/>
          </p15:clr>
        </p15:guide>
        <p15:guide id="9" orient="horz" pos="4328" userDrawn="1">
          <p15:clr>
            <a:srgbClr val="A4A3A4"/>
          </p15:clr>
        </p15:guide>
        <p15:guide id="10" pos="5483" userDrawn="1">
          <p15:clr>
            <a:srgbClr val="A4A3A4"/>
          </p15:clr>
        </p15:guide>
        <p15:guide id="11" pos="5753" userDrawn="1">
          <p15:clr>
            <a:srgbClr val="A4A3A4"/>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Slide Number Placeholder">
            <a:extLst>
              <a:ext uri="{FF2B5EF4-FFF2-40B4-BE49-F238E27FC236}">
                <a16:creationId xmlns:a16="http://schemas.microsoft.com/office/drawing/2014/main" id="{03735391-746F-43CE-8533-822FDECA1464}"/>
              </a:ext>
            </a:extLst>
          </p:cNvPr>
          <p:cNvSpPr>
            <a:spLocks noGrp="1"/>
          </p:cNvSpPr>
          <p:nvPr>
            <p:ph type="sldNum" sz="quarter" idx="12"/>
          </p:nvPr>
        </p:nvSpPr>
        <p:spPr/>
        <p:txBody>
          <a:bodyPr/>
          <a:lstStyle/>
          <a:p>
            <a:fld id="{C30A1311-C316-4992-B31B-E2EB28E45515}" type="slidenum">
              <a:rPr lang="en-GB" smtClean="0"/>
              <a:t>‹#›</a:t>
            </a:fld>
            <a:endParaRPr lang="en-GB"/>
          </a:p>
        </p:txBody>
      </p:sp>
      <p:sp>
        <p:nvSpPr>
          <p:cNvPr id="6" name="Footer Placeholder">
            <a:extLst>
              <a:ext uri="{FF2B5EF4-FFF2-40B4-BE49-F238E27FC236}">
                <a16:creationId xmlns:a16="http://schemas.microsoft.com/office/drawing/2014/main" id="{663C73B5-A260-4311-AA85-BC1C139DBF08}"/>
              </a:ext>
            </a:extLst>
          </p:cNvPr>
          <p:cNvSpPr>
            <a:spLocks noGrp="1"/>
          </p:cNvSpPr>
          <p:nvPr>
            <p:ph type="ftr" sz="quarter" idx="11"/>
          </p:nvPr>
        </p:nvSpPr>
        <p:spPr/>
        <p:txBody>
          <a:bodyPr/>
          <a:lstStyle/>
          <a:p>
            <a:endParaRPr lang="en-GB"/>
          </a:p>
        </p:txBody>
      </p:sp>
      <p:sp>
        <p:nvSpPr>
          <p:cNvPr id="14" name="Source 3">
            <a:extLst>
              <a:ext uri="{FF2B5EF4-FFF2-40B4-BE49-F238E27FC236}">
                <a16:creationId xmlns:a16="http://schemas.microsoft.com/office/drawing/2014/main" id="{9AF500AB-0F59-4CF7-BEF2-6E30CAB127DD}"/>
              </a:ext>
            </a:extLst>
          </p:cNvPr>
          <p:cNvSpPr>
            <a:spLocks noGrp="1"/>
          </p:cNvSpPr>
          <p:nvPr>
            <p:ph type="body" sz="quarter" idx="17" hasCustomPrompt="1"/>
          </p:nvPr>
        </p:nvSpPr>
        <p:spPr>
          <a:xfrm>
            <a:off x="9133199" y="6723579"/>
            <a:ext cx="3960000" cy="144000"/>
          </a:xfrm>
          <a:noFill/>
        </p:spPr>
        <p:txBody>
          <a:bodyPr anchor="b" anchorCtr="0"/>
          <a:lstStyle>
            <a:lvl1pPr marL="0" indent="0">
              <a:spcBef>
                <a:spcPts val="0"/>
              </a:spcBef>
              <a:buNone/>
              <a:defRPr sz="1000"/>
            </a:lvl1pPr>
            <a:lvl2pPr marL="0" indent="0">
              <a:spcBef>
                <a:spcPts val="0"/>
              </a:spcBef>
              <a:buNone/>
              <a:defRPr sz="1000"/>
            </a:lvl2pPr>
            <a:lvl3pPr marL="0" indent="0">
              <a:spcBef>
                <a:spcPts val="0"/>
              </a:spcBef>
              <a:buNone/>
              <a:defRPr sz="1000"/>
            </a:lvl3pPr>
            <a:lvl4pPr marL="0" indent="0">
              <a:spcBef>
                <a:spcPts val="0"/>
              </a:spcBef>
              <a:buNone/>
              <a:defRPr sz="1000"/>
            </a:lvl4pPr>
            <a:lvl5pPr marL="0" indent="0">
              <a:spcBef>
                <a:spcPts val="0"/>
              </a:spcBef>
              <a:buNone/>
              <a:defRPr sz="1000"/>
            </a:lvl5pPr>
            <a:lvl6pPr marL="0" indent="0">
              <a:spcBef>
                <a:spcPts val="0"/>
              </a:spcBef>
              <a:buNone/>
              <a:defRPr sz="1000"/>
            </a:lvl6pPr>
            <a:lvl7pPr marL="0" indent="0">
              <a:spcBef>
                <a:spcPts val="0"/>
              </a:spcBef>
              <a:buNone/>
              <a:defRPr sz="1000"/>
            </a:lvl7pPr>
            <a:lvl8pPr marL="0" indent="0">
              <a:spcBef>
                <a:spcPts val="0"/>
              </a:spcBef>
              <a:buNone/>
              <a:defRPr sz="1000"/>
            </a:lvl8pPr>
            <a:lvl9pPr marL="0" indent="0">
              <a:spcBef>
                <a:spcPts val="0"/>
              </a:spcBef>
              <a:buNone/>
              <a:defRPr sz="1000"/>
            </a:lvl9pPr>
          </a:lstStyle>
          <a:p>
            <a:pPr lvl="0"/>
            <a:r>
              <a:rPr lang="en-US"/>
              <a:t>Add source or notes</a:t>
            </a:r>
          </a:p>
        </p:txBody>
      </p:sp>
      <p:sp>
        <p:nvSpPr>
          <p:cNvPr id="11" name="Source 2">
            <a:extLst>
              <a:ext uri="{FF2B5EF4-FFF2-40B4-BE49-F238E27FC236}">
                <a16:creationId xmlns:a16="http://schemas.microsoft.com/office/drawing/2014/main" id="{33C6A89A-DEEE-407D-8F94-1BAA0FC73BC1}"/>
              </a:ext>
            </a:extLst>
          </p:cNvPr>
          <p:cNvSpPr>
            <a:spLocks noGrp="1"/>
          </p:cNvSpPr>
          <p:nvPr>
            <p:ph type="body" sz="quarter" idx="15" hasCustomPrompt="1"/>
          </p:nvPr>
        </p:nvSpPr>
        <p:spPr>
          <a:xfrm>
            <a:off x="4741612" y="6723579"/>
            <a:ext cx="3960000" cy="144000"/>
          </a:xfrm>
          <a:noFill/>
        </p:spPr>
        <p:txBody>
          <a:bodyPr anchor="b" anchorCtr="0"/>
          <a:lstStyle>
            <a:lvl1pPr marL="0" indent="0">
              <a:spcBef>
                <a:spcPts val="0"/>
              </a:spcBef>
              <a:buNone/>
              <a:defRPr sz="1000"/>
            </a:lvl1pPr>
            <a:lvl2pPr marL="0" indent="0">
              <a:spcBef>
                <a:spcPts val="0"/>
              </a:spcBef>
              <a:buNone/>
              <a:defRPr sz="1000"/>
            </a:lvl2pPr>
            <a:lvl3pPr marL="0" indent="0">
              <a:spcBef>
                <a:spcPts val="0"/>
              </a:spcBef>
              <a:buNone/>
              <a:defRPr sz="1000"/>
            </a:lvl3pPr>
            <a:lvl4pPr marL="0" indent="0">
              <a:spcBef>
                <a:spcPts val="0"/>
              </a:spcBef>
              <a:buNone/>
              <a:defRPr sz="1000"/>
            </a:lvl4pPr>
            <a:lvl5pPr marL="0" indent="0">
              <a:spcBef>
                <a:spcPts val="0"/>
              </a:spcBef>
              <a:buNone/>
              <a:defRPr sz="1000"/>
            </a:lvl5pPr>
            <a:lvl6pPr marL="0" indent="0">
              <a:spcBef>
                <a:spcPts val="0"/>
              </a:spcBef>
              <a:buNone/>
              <a:defRPr sz="1000"/>
            </a:lvl6pPr>
            <a:lvl7pPr marL="0" indent="0">
              <a:spcBef>
                <a:spcPts val="0"/>
              </a:spcBef>
              <a:buNone/>
              <a:defRPr sz="1000"/>
            </a:lvl7pPr>
            <a:lvl8pPr marL="0" indent="0">
              <a:spcBef>
                <a:spcPts val="0"/>
              </a:spcBef>
              <a:buNone/>
              <a:defRPr sz="1000"/>
            </a:lvl8pPr>
            <a:lvl9pPr marL="0" indent="0">
              <a:spcBef>
                <a:spcPts val="0"/>
              </a:spcBef>
              <a:buNone/>
              <a:defRPr sz="1000"/>
            </a:lvl9pPr>
          </a:lstStyle>
          <a:p>
            <a:pPr lvl="0"/>
            <a:r>
              <a:rPr lang="en-US"/>
              <a:t>Add source or notes</a:t>
            </a:r>
          </a:p>
        </p:txBody>
      </p:sp>
      <p:sp>
        <p:nvSpPr>
          <p:cNvPr id="10" name="Source 1">
            <a:extLst>
              <a:ext uri="{FF2B5EF4-FFF2-40B4-BE49-F238E27FC236}">
                <a16:creationId xmlns:a16="http://schemas.microsoft.com/office/drawing/2014/main" id="{AF5A387F-4A27-48FD-AC53-73730C70AECB}"/>
              </a:ext>
            </a:extLst>
          </p:cNvPr>
          <p:cNvSpPr>
            <a:spLocks noGrp="1"/>
          </p:cNvSpPr>
          <p:nvPr>
            <p:ph type="body" sz="quarter" idx="14" hasCustomPrompt="1"/>
          </p:nvPr>
        </p:nvSpPr>
        <p:spPr>
          <a:xfrm>
            <a:off x="347927" y="6723579"/>
            <a:ext cx="3960000" cy="144000"/>
          </a:xfrm>
          <a:noFill/>
        </p:spPr>
        <p:txBody>
          <a:bodyPr anchor="b" anchorCtr="0"/>
          <a:lstStyle>
            <a:lvl1pPr marL="0" indent="0">
              <a:spcBef>
                <a:spcPts val="0"/>
              </a:spcBef>
              <a:buNone/>
              <a:defRPr sz="1000"/>
            </a:lvl1pPr>
            <a:lvl2pPr marL="0" indent="0">
              <a:spcBef>
                <a:spcPts val="0"/>
              </a:spcBef>
              <a:buNone/>
              <a:defRPr sz="1000"/>
            </a:lvl2pPr>
            <a:lvl3pPr marL="0" indent="0">
              <a:spcBef>
                <a:spcPts val="0"/>
              </a:spcBef>
              <a:buNone/>
              <a:defRPr sz="1000"/>
            </a:lvl3pPr>
            <a:lvl4pPr marL="0" indent="0">
              <a:spcBef>
                <a:spcPts val="0"/>
              </a:spcBef>
              <a:buNone/>
              <a:defRPr sz="1000"/>
            </a:lvl4pPr>
            <a:lvl5pPr marL="0" indent="0">
              <a:spcBef>
                <a:spcPts val="0"/>
              </a:spcBef>
              <a:buNone/>
              <a:defRPr sz="1000"/>
            </a:lvl5pPr>
            <a:lvl6pPr marL="0" indent="0">
              <a:spcBef>
                <a:spcPts val="0"/>
              </a:spcBef>
              <a:buNone/>
              <a:defRPr sz="1000"/>
            </a:lvl6pPr>
            <a:lvl7pPr marL="0" indent="0">
              <a:spcBef>
                <a:spcPts val="0"/>
              </a:spcBef>
              <a:buNone/>
              <a:defRPr sz="1000"/>
            </a:lvl7pPr>
            <a:lvl8pPr marL="0" indent="0">
              <a:spcBef>
                <a:spcPts val="0"/>
              </a:spcBef>
              <a:buNone/>
              <a:defRPr sz="1000"/>
            </a:lvl8pPr>
            <a:lvl9pPr marL="0" indent="0">
              <a:spcBef>
                <a:spcPts val="0"/>
              </a:spcBef>
              <a:buNone/>
              <a:defRPr sz="1000"/>
            </a:lvl9pPr>
          </a:lstStyle>
          <a:p>
            <a:pPr lvl="0"/>
            <a:r>
              <a:rPr lang="en-US"/>
              <a:t>Add source or notes</a:t>
            </a:r>
          </a:p>
        </p:txBody>
      </p:sp>
      <p:sp>
        <p:nvSpPr>
          <p:cNvPr id="9" name="Content Placeholder 3">
            <a:extLst>
              <a:ext uri="{FF2B5EF4-FFF2-40B4-BE49-F238E27FC236}">
                <a16:creationId xmlns:a16="http://schemas.microsoft.com/office/drawing/2014/main" id="{05C76C81-0E0A-4F50-A02C-34CC76C54775}"/>
              </a:ext>
            </a:extLst>
          </p:cNvPr>
          <p:cNvSpPr>
            <a:spLocks noGrp="1"/>
          </p:cNvSpPr>
          <p:nvPr>
            <p:ph sz="quarter" idx="16"/>
          </p:nvPr>
        </p:nvSpPr>
        <p:spPr>
          <a:xfrm>
            <a:off x="9133973" y="1501775"/>
            <a:ext cx="3960000" cy="52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2">
            <a:extLst>
              <a:ext uri="{FF2B5EF4-FFF2-40B4-BE49-F238E27FC236}">
                <a16:creationId xmlns:a16="http://schemas.microsoft.com/office/drawing/2014/main" id="{1C2B7B30-7635-4053-B1F9-E86AA8F868BC}"/>
              </a:ext>
            </a:extLst>
          </p:cNvPr>
          <p:cNvSpPr>
            <a:spLocks noGrp="1"/>
          </p:cNvSpPr>
          <p:nvPr>
            <p:ph sz="half" idx="2"/>
          </p:nvPr>
        </p:nvSpPr>
        <p:spPr>
          <a:xfrm>
            <a:off x="4741612" y="1501197"/>
            <a:ext cx="3960000" cy="52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Content Placeholder 1">
            <a:extLst>
              <a:ext uri="{FF2B5EF4-FFF2-40B4-BE49-F238E27FC236}">
                <a16:creationId xmlns:a16="http://schemas.microsoft.com/office/drawing/2014/main" id="{A95987AD-7CA4-4676-AF39-FA61878E600D}"/>
              </a:ext>
            </a:extLst>
          </p:cNvPr>
          <p:cNvSpPr>
            <a:spLocks noGrp="1"/>
          </p:cNvSpPr>
          <p:nvPr>
            <p:ph sz="half" idx="1"/>
          </p:nvPr>
        </p:nvSpPr>
        <p:spPr>
          <a:xfrm>
            <a:off x="349250" y="1501197"/>
            <a:ext cx="3960000" cy="52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Subtitle">
            <a:extLst>
              <a:ext uri="{FF2B5EF4-FFF2-40B4-BE49-F238E27FC236}">
                <a16:creationId xmlns:a16="http://schemas.microsoft.com/office/drawing/2014/main" id="{7010D391-917F-4136-A93F-C105240E6C07}"/>
              </a:ext>
            </a:extLst>
          </p:cNvPr>
          <p:cNvSpPr>
            <a:spLocks noGrp="1"/>
          </p:cNvSpPr>
          <p:nvPr>
            <p:ph type="body" sz="quarter" idx="13" hasCustomPrompt="1"/>
          </p:nvPr>
        </p:nvSpPr>
        <p:spPr>
          <a:xfrm>
            <a:off x="349250" y="963614"/>
            <a:ext cx="12744000" cy="359999"/>
          </a:xfrm>
          <a:noFill/>
        </p:spPr>
        <p:txBody>
          <a:bodyPr/>
          <a:lstStyle>
            <a:lvl1pPr marL="0" indent="0">
              <a:lnSpc>
                <a:spcPct val="90000"/>
              </a:lnSpc>
              <a:spcBef>
                <a:spcPts val="0"/>
              </a:spcBef>
              <a:buNone/>
              <a:defRPr sz="2400">
                <a:solidFill>
                  <a:srgbClr val="28465F"/>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a:t>Add subtitle</a:t>
            </a:r>
          </a:p>
        </p:txBody>
      </p:sp>
      <p:sp>
        <p:nvSpPr>
          <p:cNvPr id="2" name="Title">
            <a:extLst>
              <a:ext uri="{FF2B5EF4-FFF2-40B4-BE49-F238E27FC236}">
                <a16:creationId xmlns:a16="http://schemas.microsoft.com/office/drawing/2014/main" id="{9B0E1B74-16B4-4983-81C8-62914998CFD9}"/>
              </a:ext>
            </a:extLst>
          </p:cNvPr>
          <p:cNvSpPr>
            <a:spLocks noGrp="1"/>
          </p:cNvSpPr>
          <p:nvPr>
            <p:ph type="title" hasCustomPrompt="1"/>
          </p:nvPr>
        </p:nvSpPr>
        <p:spPr>
          <a:xfrm>
            <a:off x="349199" y="349200"/>
            <a:ext cx="12744000" cy="539991"/>
          </a:xfrm>
        </p:spPr>
        <p:txBody>
          <a:bodyPr/>
          <a:lstStyle>
            <a:lvl1pPr>
              <a:defRPr/>
            </a:lvl1pPr>
          </a:lstStyle>
          <a:p>
            <a:r>
              <a:rPr lang="en-US"/>
              <a:t>Add title</a:t>
            </a:r>
            <a:endParaRPr lang="en-GB"/>
          </a:p>
        </p:txBody>
      </p:sp>
    </p:spTree>
    <p:extLst>
      <p:ext uri="{BB962C8B-B14F-4D97-AF65-F5344CB8AC3E}">
        <p14:creationId xmlns:p14="http://schemas.microsoft.com/office/powerpoint/2010/main" val="1559178059"/>
      </p:ext>
    </p:extLst>
  </p:cSld>
  <p:clrMapOvr>
    <a:masterClrMapping/>
  </p:clrMapOvr>
  <p:extLst>
    <p:ext uri="{DCECCB84-F9BA-43D5-87BE-67443E8EF086}">
      <p15:sldGuideLst xmlns:p15="http://schemas.microsoft.com/office/powerpoint/2012/main">
        <p15:guide id="1" pos="219" userDrawn="1">
          <p15:clr>
            <a:srgbClr val="A4A3A4"/>
          </p15:clr>
        </p15:guide>
        <p15:guide id="2" pos="2715" userDrawn="1">
          <p15:clr>
            <a:srgbClr val="A4A3A4"/>
          </p15:clr>
        </p15:guide>
        <p15:guide id="3" pos="2987" userDrawn="1">
          <p15:clr>
            <a:srgbClr val="A4A3A4"/>
          </p15:clr>
        </p15:guide>
        <p15:guide id="4" pos="5483" userDrawn="1">
          <p15:clr>
            <a:srgbClr val="A4A3A4"/>
          </p15:clr>
        </p15:guide>
        <p15:guide id="5" pos="5753" userDrawn="1">
          <p15:clr>
            <a:srgbClr val="A4A3A4"/>
          </p15:clr>
        </p15:guide>
        <p15:guide id="6" pos="8249" userDrawn="1">
          <p15:clr>
            <a:srgbClr val="A4A3A4"/>
          </p15:clr>
        </p15:guide>
        <p15:guide id="7" orient="horz" pos="219" userDrawn="1">
          <p15:clr>
            <a:srgbClr val="A4A3A4"/>
          </p15:clr>
        </p15:guide>
        <p15:guide id="8" orient="horz" pos="561" userDrawn="1">
          <p15:clr>
            <a:srgbClr val="A4A3A4"/>
          </p15:clr>
        </p15:guide>
        <p15:guide id="9" orient="horz" pos="606" userDrawn="1">
          <p15:clr>
            <a:srgbClr val="A4A3A4"/>
          </p15:clr>
        </p15:guide>
        <p15:guide id="10" orient="horz" pos="834" userDrawn="1">
          <p15:clr>
            <a:srgbClr val="A4A3A4"/>
          </p15:clr>
        </p15:guide>
        <p15:guide id="11" orient="horz" pos="945" userDrawn="1">
          <p15:clr>
            <a:srgbClr val="A4A3A4"/>
          </p15:clr>
        </p15:guide>
        <p15:guide id="12" orient="horz" pos="4235" userDrawn="1">
          <p15:clr>
            <a:srgbClr val="A4A3A4"/>
          </p15:clr>
        </p15:guide>
        <p15:guide id="13" orient="horz" pos="4328" userDrawn="1">
          <p15:clr>
            <a:srgbClr val="A4A3A4"/>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our (Vertical) Content">
    <p:spTree>
      <p:nvGrpSpPr>
        <p:cNvPr id="1" name=""/>
        <p:cNvGrpSpPr/>
        <p:nvPr/>
      </p:nvGrpSpPr>
      <p:grpSpPr>
        <a:xfrm>
          <a:off x="0" y="0"/>
          <a:ext cx="0" cy="0"/>
          <a:chOff x="0" y="0"/>
          <a:chExt cx="0" cy="0"/>
        </a:xfrm>
      </p:grpSpPr>
      <p:sp>
        <p:nvSpPr>
          <p:cNvPr id="7" name="Slide Number Placeholder">
            <a:extLst>
              <a:ext uri="{FF2B5EF4-FFF2-40B4-BE49-F238E27FC236}">
                <a16:creationId xmlns:a16="http://schemas.microsoft.com/office/drawing/2014/main" id="{03735391-746F-43CE-8533-822FDECA1464}"/>
              </a:ext>
            </a:extLst>
          </p:cNvPr>
          <p:cNvSpPr>
            <a:spLocks noGrp="1"/>
          </p:cNvSpPr>
          <p:nvPr>
            <p:ph type="sldNum" sz="quarter" idx="12"/>
          </p:nvPr>
        </p:nvSpPr>
        <p:spPr/>
        <p:txBody>
          <a:bodyPr/>
          <a:lstStyle/>
          <a:p>
            <a:fld id="{C30A1311-C316-4992-B31B-E2EB28E45515}" type="slidenum">
              <a:rPr lang="en-GB" smtClean="0"/>
              <a:t>‹#›</a:t>
            </a:fld>
            <a:endParaRPr lang="en-GB"/>
          </a:p>
        </p:txBody>
      </p:sp>
      <p:sp>
        <p:nvSpPr>
          <p:cNvPr id="6" name="Footer Placeholder">
            <a:extLst>
              <a:ext uri="{FF2B5EF4-FFF2-40B4-BE49-F238E27FC236}">
                <a16:creationId xmlns:a16="http://schemas.microsoft.com/office/drawing/2014/main" id="{663C73B5-A260-4311-AA85-BC1C139DBF08}"/>
              </a:ext>
            </a:extLst>
          </p:cNvPr>
          <p:cNvSpPr>
            <a:spLocks noGrp="1"/>
          </p:cNvSpPr>
          <p:nvPr>
            <p:ph type="ftr" sz="quarter" idx="11"/>
          </p:nvPr>
        </p:nvSpPr>
        <p:spPr/>
        <p:txBody>
          <a:bodyPr/>
          <a:lstStyle/>
          <a:p>
            <a:endParaRPr lang="en-GB"/>
          </a:p>
        </p:txBody>
      </p:sp>
      <p:sp>
        <p:nvSpPr>
          <p:cNvPr id="38" name="Source 4">
            <a:extLst>
              <a:ext uri="{FF2B5EF4-FFF2-40B4-BE49-F238E27FC236}">
                <a16:creationId xmlns:a16="http://schemas.microsoft.com/office/drawing/2014/main" id="{93FCA76E-BF39-4861-8BCC-B4286DB439F3}"/>
              </a:ext>
            </a:extLst>
          </p:cNvPr>
          <p:cNvSpPr>
            <a:spLocks noGrp="1"/>
          </p:cNvSpPr>
          <p:nvPr>
            <p:ph type="body" sz="quarter" idx="19" hasCustomPrompt="1"/>
          </p:nvPr>
        </p:nvSpPr>
        <p:spPr>
          <a:xfrm>
            <a:off x="10231199" y="6723579"/>
            <a:ext cx="2862000" cy="144000"/>
          </a:xfrm>
          <a:noFill/>
        </p:spPr>
        <p:txBody>
          <a:bodyPr anchor="b" anchorCtr="0"/>
          <a:lstStyle>
            <a:lvl1pPr marL="0" indent="0">
              <a:spcBef>
                <a:spcPts val="0"/>
              </a:spcBef>
              <a:buNone/>
              <a:defRPr sz="1000"/>
            </a:lvl1pPr>
            <a:lvl2pPr marL="0" indent="0">
              <a:spcBef>
                <a:spcPts val="0"/>
              </a:spcBef>
              <a:buNone/>
              <a:defRPr sz="1000"/>
            </a:lvl2pPr>
            <a:lvl3pPr marL="0" indent="0">
              <a:spcBef>
                <a:spcPts val="0"/>
              </a:spcBef>
              <a:buNone/>
              <a:defRPr sz="1000"/>
            </a:lvl3pPr>
            <a:lvl4pPr marL="0" indent="0">
              <a:spcBef>
                <a:spcPts val="0"/>
              </a:spcBef>
              <a:buNone/>
              <a:defRPr sz="1000"/>
            </a:lvl4pPr>
            <a:lvl5pPr marL="0" indent="0">
              <a:spcBef>
                <a:spcPts val="0"/>
              </a:spcBef>
              <a:buNone/>
              <a:defRPr sz="1000"/>
            </a:lvl5pPr>
            <a:lvl6pPr marL="0" indent="0">
              <a:spcBef>
                <a:spcPts val="0"/>
              </a:spcBef>
              <a:buNone/>
              <a:defRPr sz="1000"/>
            </a:lvl6pPr>
            <a:lvl7pPr marL="0" indent="0">
              <a:spcBef>
                <a:spcPts val="0"/>
              </a:spcBef>
              <a:buNone/>
              <a:defRPr sz="1000"/>
            </a:lvl7pPr>
            <a:lvl8pPr marL="0" indent="0">
              <a:spcBef>
                <a:spcPts val="0"/>
              </a:spcBef>
              <a:buNone/>
              <a:defRPr sz="1000"/>
            </a:lvl8pPr>
            <a:lvl9pPr marL="0" indent="0">
              <a:spcBef>
                <a:spcPts val="0"/>
              </a:spcBef>
              <a:buNone/>
              <a:defRPr sz="1000"/>
            </a:lvl9pPr>
          </a:lstStyle>
          <a:p>
            <a:pPr lvl="0"/>
            <a:r>
              <a:rPr lang="en-US"/>
              <a:t>Add source or notes</a:t>
            </a:r>
          </a:p>
        </p:txBody>
      </p:sp>
      <p:sp>
        <p:nvSpPr>
          <p:cNvPr id="14" name="Source 3">
            <a:extLst>
              <a:ext uri="{FF2B5EF4-FFF2-40B4-BE49-F238E27FC236}">
                <a16:creationId xmlns:a16="http://schemas.microsoft.com/office/drawing/2014/main" id="{9AF500AB-0F59-4CF7-BEF2-6E30CAB127DD}"/>
              </a:ext>
            </a:extLst>
          </p:cNvPr>
          <p:cNvSpPr>
            <a:spLocks noGrp="1"/>
          </p:cNvSpPr>
          <p:nvPr>
            <p:ph type="body" sz="quarter" idx="17" hasCustomPrompt="1"/>
          </p:nvPr>
        </p:nvSpPr>
        <p:spPr>
          <a:xfrm>
            <a:off x="6937215" y="6723579"/>
            <a:ext cx="2862000" cy="144000"/>
          </a:xfrm>
          <a:noFill/>
        </p:spPr>
        <p:txBody>
          <a:bodyPr anchor="b" anchorCtr="0"/>
          <a:lstStyle>
            <a:lvl1pPr marL="0" indent="0">
              <a:spcBef>
                <a:spcPts val="0"/>
              </a:spcBef>
              <a:buNone/>
              <a:defRPr sz="1000"/>
            </a:lvl1pPr>
            <a:lvl2pPr marL="0" indent="0">
              <a:spcBef>
                <a:spcPts val="0"/>
              </a:spcBef>
              <a:buNone/>
              <a:defRPr sz="1000"/>
            </a:lvl2pPr>
            <a:lvl3pPr marL="0" indent="0">
              <a:spcBef>
                <a:spcPts val="0"/>
              </a:spcBef>
              <a:buNone/>
              <a:defRPr sz="1000"/>
            </a:lvl3pPr>
            <a:lvl4pPr marL="0" indent="0">
              <a:spcBef>
                <a:spcPts val="0"/>
              </a:spcBef>
              <a:buNone/>
              <a:defRPr sz="1000"/>
            </a:lvl4pPr>
            <a:lvl5pPr marL="0" indent="0">
              <a:spcBef>
                <a:spcPts val="0"/>
              </a:spcBef>
              <a:buNone/>
              <a:defRPr sz="1000"/>
            </a:lvl5pPr>
            <a:lvl6pPr marL="0" indent="0">
              <a:spcBef>
                <a:spcPts val="0"/>
              </a:spcBef>
              <a:buNone/>
              <a:defRPr sz="1000"/>
            </a:lvl6pPr>
            <a:lvl7pPr marL="0" indent="0">
              <a:spcBef>
                <a:spcPts val="0"/>
              </a:spcBef>
              <a:buNone/>
              <a:defRPr sz="1000"/>
            </a:lvl7pPr>
            <a:lvl8pPr marL="0" indent="0">
              <a:spcBef>
                <a:spcPts val="0"/>
              </a:spcBef>
              <a:buNone/>
              <a:defRPr sz="1000"/>
            </a:lvl8pPr>
            <a:lvl9pPr marL="0" indent="0">
              <a:spcBef>
                <a:spcPts val="0"/>
              </a:spcBef>
              <a:buNone/>
              <a:defRPr sz="1000"/>
            </a:lvl9pPr>
          </a:lstStyle>
          <a:p>
            <a:pPr lvl="0"/>
            <a:r>
              <a:rPr lang="en-US"/>
              <a:t>Add source or notes</a:t>
            </a:r>
          </a:p>
        </p:txBody>
      </p:sp>
      <p:sp>
        <p:nvSpPr>
          <p:cNvPr id="11" name="Source 2">
            <a:extLst>
              <a:ext uri="{FF2B5EF4-FFF2-40B4-BE49-F238E27FC236}">
                <a16:creationId xmlns:a16="http://schemas.microsoft.com/office/drawing/2014/main" id="{33C6A89A-DEEE-407D-8F94-1BAA0FC73BC1}"/>
              </a:ext>
            </a:extLst>
          </p:cNvPr>
          <p:cNvSpPr>
            <a:spLocks noGrp="1"/>
          </p:cNvSpPr>
          <p:nvPr>
            <p:ph type="body" sz="quarter" idx="15" hasCustomPrompt="1"/>
          </p:nvPr>
        </p:nvSpPr>
        <p:spPr>
          <a:xfrm>
            <a:off x="3643233" y="6723579"/>
            <a:ext cx="2862000" cy="144000"/>
          </a:xfrm>
          <a:noFill/>
        </p:spPr>
        <p:txBody>
          <a:bodyPr anchor="b" anchorCtr="0"/>
          <a:lstStyle>
            <a:lvl1pPr marL="0" indent="0">
              <a:spcBef>
                <a:spcPts val="0"/>
              </a:spcBef>
              <a:buNone/>
              <a:defRPr sz="1000"/>
            </a:lvl1pPr>
            <a:lvl2pPr marL="0" indent="0">
              <a:spcBef>
                <a:spcPts val="0"/>
              </a:spcBef>
              <a:buNone/>
              <a:defRPr sz="1000"/>
            </a:lvl2pPr>
            <a:lvl3pPr marL="0" indent="0">
              <a:spcBef>
                <a:spcPts val="0"/>
              </a:spcBef>
              <a:buNone/>
              <a:defRPr sz="1000"/>
            </a:lvl3pPr>
            <a:lvl4pPr marL="0" indent="0">
              <a:spcBef>
                <a:spcPts val="0"/>
              </a:spcBef>
              <a:buNone/>
              <a:defRPr sz="1000"/>
            </a:lvl4pPr>
            <a:lvl5pPr marL="0" indent="0">
              <a:spcBef>
                <a:spcPts val="0"/>
              </a:spcBef>
              <a:buNone/>
              <a:defRPr sz="1000"/>
            </a:lvl5pPr>
            <a:lvl6pPr marL="0" indent="0">
              <a:spcBef>
                <a:spcPts val="0"/>
              </a:spcBef>
              <a:buNone/>
              <a:defRPr sz="1000"/>
            </a:lvl6pPr>
            <a:lvl7pPr marL="0" indent="0">
              <a:spcBef>
                <a:spcPts val="0"/>
              </a:spcBef>
              <a:buNone/>
              <a:defRPr sz="1000"/>
            </a:lvl7pPr>
            <a:lvl8pPr marL="0" indent="0">
              <a:spcBef>
                <a:spcPts val="0"/>
              </a:spcBef>
              <a:buNone/>
              <a:defRPr sz="1000"/>
            </a:lvl8pPr>
            <a:lvl9pPr marL="0" indent="0">
              <a:spcBef>
                <a:spcPts val="0"/>
              </a:spcBef>
              <a:buNone/>
              <a:defRPr sz="1000"/>
            </a:lvl9pPr>
          </a:lstStyle>
          <a:p>
            <a:pPr lvl="0"/>
            <a:r>
              <a:rPr lang="en-US"/>
              <a:t>Add source or notes</a:t>
            </a:r>
          </a:p>
        </p:txBody>
      </p:sp>
      <p:sp>
        <p:nvSpPr>
          <p:cNvPr id="10" name="Source 1">
            <a:extLst>
              <a:ext uri="{FF2B5EF4-FFF2-40B4-BE49-F238E27FC236}">
                <a16:creationId xmlns:a16="http://schemas.microsoft.com/office/drawing/2014/main" id="{AF5A387F-4A27-48FD-AC53-73730C70AECB}"/>
              </a:ext>
            </a:extLst>
          </p:cNvPr>
          <p:cNvSpPr>
            <a:spLocks noGrp="1"/>
          </p:cNvSpPr>
          <p:nvPr>
            <p:ph type="body" sz="quarter" idx="14" hasCustomPrompt="1"/>
          </p:nvPr>
        </p:nvSpPr>
        <p:spPr>
          <a:xfrm>
            <a:off x="347927" y="6723579"/>
            <a:ext cx="2862000" cy="144000"/>
          </a:xfrm>
          <a:noFill/>
        </p:spPr>
        <p:txBody>
          <a:bodyPr anchor="b" anchorCtr="0"/>
          <a:lstStyle>
            <a:lvl1pPr marL="0" indent="0">
              <a:spcBef>
                <a:spcPts val="0"/>
              </a:spcBef>
              <a:buNone/>
              <a:defRPr sz="1000"/>
            </a:lvl1pPr>
            <a:lvl2pPr marL="0" indent="0">
              <a:spcBef>
                <a:spcPts val="0"/>
              </a:spcBef>
              <a:buNone/>
              <a:defRPr sz="1000"/>
            </a:lvl2pPr>
            <a:lvl3pPr marL="0" indent="0">
              <a:spcBef>
                <a:spcPts val="0"/>
              </a:spcBef>
              <a:buNone/>
              <a:defRPr sz="1000"/>
            </a:lvl3pPr>
            <a:lvl4pPr marL="0" indent="0">
              <a:spcBef>
                <a:spcPts val="0"/>
              </a:spcBef>
              <a:buNone/>
              <a:defRPr sz="1000"/>
            </a:lvl4pPr>
            <a:lvl5pPr marL="0" indent="0">
              <a:spcBef>
                <a:spcPts val="0"/>
              </a:spcBef>
              <a:buNone/>
              <a:defRPr sz="1000"/>
            </a:lvl5pPr>
            <a:lvl6pPr marL="0" indent="0">
              <a:spcBef>
                <a:spcPts val="0"/>
              </a:spcBef>
              <a:buNone/>
              <a:defRPr sz="1000"/>
            </a:lvl6pPr>
            <a:lvl7pPr marL="0" indent="0">
              <a:spcBef>
                <a:spcPts val="0"/>
              </a:spcBef>
              <a:buNone/>
              <a:defRPr sz="1000"/>
            </a:lvl7pPr>
            <a:lvl8pPr marL="0" indent="0">
              <a:spcBef>
                <a:spcPts val="0"/>
              </a:spcBef>
              <a:buNone/>
              <a:defRPr sz="1000"/>
            </a:lvl8pPr>
            <a:lvl9pPr marL="0" indent="0">
              <a:spcBef>
                <a:spcPts val="0"/>
              </a:spcBef>
              <a:buNone/>
              <a:defRPr sz="1000"/>
            </a:lvl9pPr>
          </a:lstStyle>
          <a:p>
            <a:pPr lvl="0"/>
            <a:r>
              <a:rPr lang="en-US"/>
              <a:t>Add source or notes</a:t>
            </a:r>
          </a:p>
        </p:txBody>
      </p:sp>
      <p:sp>
        <p:nvSpPr>
          <p:cNvPr id="12" name="Content Placeholder 4">
            <a:extLst>
              <a:ext uri="{FF2B5EF4-FFF2-40B4-BE49-F238E27FC236}">
                <a16:creationId xmlns:a16="http://schemas.microsoft.com/office/drawing/2014/main" id="{868C36E9-E34A-4383-BDA9-E484B0B50FC3}"/>
              </a:ext>
            </a:extLst>
          </p:cNvPr>
          <p:cNvSpPr>
            <a:spLocks noGrp="1"/>
          </p:cNvSpPr>
          <p:nvPr>
            <p:ph sz="quarter" idx="18"/>
          </p:nvPr>
        </p:nvSpPr>
        <p:spPr>
          <a:xfrm>
            <a:off x="10231199" y="1501775"/>
            <a:ext cx="2862000" cy="5219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3">
            <a:extLst>
              <a:ext uri="{FF2B5EF4-FFF2-40B4-BE49-F238E27FC236}">
                <a16:creationId xmlns:a16="http://schemas.microsoft.com/office/drawing/2014/main" id="{05C76C81-0E0A-4F50-A02C-34CC76C54775}"/>
              </a:ext>
            </a:extLst>
          </p:cNvPr>
          <p:cNvSpPr>
            <a:spLocks noGrp="1"/>
          </p:cNvSpPr>
          <p:nvPr>
            <p:ph sz="quarter" idx="16"/>
          </p:nvPr>
        </p:nvSpPr>
        <p:spPr>
          <a:xfrm>
            <a:off x="6937215" y="1501775"/>
            <a:ext cx="2862000" cy="52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2">
            <a:extLst>
              <a:ext uri="{FF2B5EF4-FFF2-40B4-BE49-F238E27FC236}">
                <a16:creationId xmlns:a16="http://schemas.microsoft.com/office/drawing/2014/main" id="{1C2B7B30-7635-4053-B1F9-E86AA8F868BC}"/>
              </a:ext>
            </a:extLst>
          </p:cNvPr>
          <p:cNvSpPr>
            <a:spLocks noGrp="1"/>
          </p:cNvSpPr>
          <p:nvPr>
            <p:ph sz="half" idx="2"/>
          </p:nvPr>
        </p:nvSpPr>
        <p:spPr>
          <a:xfrm>
            <a:off x="3643233" y="1501197"/>
            <a:ext cx="2862000" cy="52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Content Placeholder 1">
            <a:extLst>
              <a:ext uri="{FF2B5EF4-FFF2-40B4-BE49-F238E27FC236}">
                <a16:creationId xmlns:a16="http://schemas.microsoft.com/office/drawing/2014/main" id="{A95987AD-7CA4-4676-AF39-FA61878E600D}"/>
              </a:ext>
            </a:extLst>
          </p:cNvPr>
          <p:cNvSpPr>
            <a:spLocks noGrp="1"/>
          </p:cNvSpPr>
          <p:nvPr>
            <p:ph sz="half" idx="1"/>
          </p:nvPr>
        </p:nvSpPr>
        <p:spPr>
          <a:xfrm>
            <a:off x="349250" y="1501197"/>
            <a:ext cx="2862000" cy="52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Subtitle">
            <a:extLst>
              <a:ext uri="{FF2B5EF4-FFF2-40B4-BE49-F238E27FC236}">
                <a16:creationId xmlns:a16="http://schemas.microsoft.com/office/drawing/2014/main" id="{7010D391-917F-4136-A93F-C105240E6C07}"/>
              </a:ext>
            </a:extLst>
          </p:cNvPr>
          <p:cNvSpPr>
            <a:spLocks noGrp="1"/>
          </p:cNvSpPr>
          <p:nvPr>
            <p:ph type="body" sz="quarter" idx="13" hasCustomPrompt="1"/>
          </p:nvPr>
        </p:nvSpPr>
        <p:spPr>
          <a:xfrm>
            <a:off x="349250" y="963614"/>
            <a:ext cx="12744000" cy="359999"/>
          </a:xfrm>
          <a:noFill/>
        </p:spPr>
        <p:txBody>
          <a:bodyPr/>
          <a:lstStyle>
            <a:lvl1pPr marL="0" indent="0">
              <a:lnSpc>
                <a:spcPct val="90000"/>
              </a:lnSpc>
              <a:spcBef>
                <a:spcPts val="0"/>
              </a:spcBef>
              <a:buNone/>
              <a:defRPr sz="2400">
                <a:solidFill>
                  <a:srgbClr val="28465F"/>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a:t>Add subtitle</a:t>
            </a:r>
          </a:p>
        </p:txBody>
      </p:sp>
      <p:sp>
        <p:nvSpPr>
          <p:cNvPr id="2" name="Title">
            <a:extLst>
              <a:ext uri="{FF2B5EF4-FFF2-40B4-BE49-F238E27FC236}">
                <a16:creationId xmlns:a16="http://schemas.microsoft.com/office/drawing/2014/main" id="{9B0E1B74-16B4-4983-81C8-62914998CFD9}"/>
              </a:ext>
            </a:extLst>
          </p:cNvPr>
          <p:cNvSpPr>
            <a:spLocks noGrp="1"/>
          </p:cNvSpPr>
          <p:nvPr>
            <p:ph type="title" hasCustomPrompt="1"/>
          </p:nvPr>
        </p:nvSpPr>
        <p:spPr>
          <a:xfrm>
            <a:off x="349199" y="349200"/>
            <a:ext cx="12744000" cy="539991"/>
          </a:xfrm>
        </p:spPr>
        <p:txBody>
          <a:bodyPr/>
          <a:lstStyle>
            <a:lvl1pPr>
              <a:defRPr/>
            </a:lvl1pPr>
          </a:lstStyle>
          <a:p>
            <a:r>
              <a:rPr lang="en-US"/>
              <a:t>Add title</a:t>
            </a:r>
            <a:endParaRPr lang="en-GB"/>
          </a:p>
        </p:txBody>
      </p:sp>
    </p:spTree>
    <p:extLst>
      <p:ext uri="{BB962C8B-B14F-4D97-AF65-F5344CB8AC3E}">
        <p14:creationId xmlns:p14="http://schemas.microsoft.com/office/powerpoint/2010/main" val="259241920"/>
      </p:ext>
    </p:extLst>
  </p:cSld>
  <p:clrMapOvr>
    <a:masterClrMapping/>
  </p:clrMapOvr>
  <p:extLst>
    <p:ext uri="{DCECCB84-F9BA-43D5-87BE-67443E8EF086}">
      <p15:sldGuideLst xmlns:p15="http://schemas.microsoft.com/office/powerpoint/2012/main">
        <p15:guide id="1" pos="219" userDrawn="1">
          <p15:clr>
            <a:srgbClr val="A4A3A4"/>
          </p15:clr>
        </p15:guide>
        <p15:guide id="2" orient="horz" pos="4328" userDrawn="1">
          <p15:clr>
            <a:srgbClr val="A4A3A4"/>
          </p15:clr>
        </p15:guide>
        <p15:guide id="3" orient="horz" pos="4235" userDrawn="1">
          <p15:clr>
            <a:srgbClr val="A4A3A4"/>
          </p15:clr>
        </p15:guide>
        <p15:guide id="4" orient="horz" pos="945" userDrawn="1">
          <p15:clr>
            <a:srgbClr val="A4A3A4"/>
          </p15:clr>
        </p15:guide>
        <p15:guide id="5" orient="horz" pos="834" userDrawn="1">
          <p15:clr>
            <a:srgbClr val="A4A3A4"/>
          </p15:clr>
        </p15:guide>
        <p15:guide id="6" orient="horz" pos="606" userDrawn="1">
          <p15:clr>
            <a:srgbClr val="A4A3A4"/>
          </p15:clr>
        </p15:guide>
        <p15:guide id="7" orient="horz" pos="561" userDrawn="1">
          <p15:clr>
            <a:srgbClr val="A4A3A4"/>
          </p15:clr>
        </p15:guide>
        <p15:guide id="8" orient="horz" pos="219" userDrawn="1">
          <p15:clr>
            <a:srgbClr val="A4A3A4"/>
          </p15:clr>
        </p15:guide>
        <p15:guide id="9" pos="2024" userDrawn="1">
          <p15:clr>
            <a:srgbClr val="A4A3A4"/>
          </p15:clr>
        </p15:guide>
        <p15:guide id="10" pos="2294" userDrawn="1">
          <p15:clr>
            <a:srgbClr val="A4A3A4"/>
          </p15:clr>
        </p15:guide>
        <p15:guide id="11" pos="4099" userDrawn="1">
          <p15:clr>
            <a:srgbClr val="A4A3A4"/>
          </p15:clr>
        </p15:guide>
        <p15:guide id="12" pos="4370" userDrawn="1">
          <p15:clr>
            <a:srgbClr val="A4A3A4"/>
          </p15:clr>
        </p15:guide>
        <p15:guide id="13" pos="6174" userDrawn="1">
          <p15:clr>
            <a:srgbClr val="A4A3A4"/>
          </p15:clr>
        </p15:guide>
        <p15:guide id="14" pos="6444" userDrawn="1">
          <p15:clr>
            <a:srgbClr val="A4A3A4"/>
          </p15:clr>
        </p15:guide>
        <p15:guide id="15" pos="8249" userDrawn="1">
          <p15:clr>
            <a:srgbClr val="A4A3A4"/>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am Profile">
    <p:spTree>
      <p:nvGrpSpPr>
        <p:cNvPr id="1" name=""/>
        <p:cNvGrpSpPr/>
        <p:nvPr/>
      </p:nvGrpSpPr>
      <p:grpSpPr>
        <a:xfrm>
          <a:off x="0" y="0"/>
          <a:ext cx="0" cy="0"/>
          <a:chOff x="0" y="0"/>
          <a:chExt cx="0" cy="0"/>
        </a:xfrm>
      </p:grpSpPr>
      <p:sp>
        <p:nvSpPr>
          <p:cNvPr id="7" name="Slide Number Placeholder">
            <a:extLst>
              <a:ext uri="{FF2B5EF4-FFF2-40B4-BE49-F238E27FC236}">
                <a16:creationId xmlns:a16="http://schemas.microsoft.com/office/drawing/2014/main" id="{03735391-746F-43CE-8533-822FDECA1464}"/>
              </a:ext>
            </a:extLst>
          </p:cNvPr>
          <p:cNvSpPr>
            <a:spLocks noGrp="1"/>
          </p:cNvSpPr>
          <p:nvPr>
            <p:ph type="sldNum" sz="quarter" idx="12"/>
          </p:nvPr>
        </p:nvSpPr>
        <p:spPr/>
        <p:txBody>
          <a:bodyPr/>
          <a:lstStyle/>
          <a:p>
            <a:fld id="{C30A1311-C316-4992-B31B-E2EB28E45515}" type="slidenum">
              <a:rPr lang="en-GB" smtClean="0"/>
              <a:t>‹#›</a:t>
            </a:fld>
            <a:endParaRPr lang="en-GB"/>
          </a:p>
        </p:txBody>
      </p:sp>
      <p:sp>
        <p:nvSpPr>
          <p:cNvPr id="6" name="Footer Placeholder">
            <a:extLst>
              <a:ext uri="{FF2B5EF4-FFF2-40B4-BE49-F238E27FC236}">
                <a16:creationId xmlns:a16="http://schemas.microsoft.com/office/drawing/2014/main" id="{663C73B5-A260-4311-AA85-BC1C139DBF08}"/>
              </a:ext>
            </a:extLst>
          </p:cNvPr>
          <p:cNvSpPr>
            <a:spLocks noGrp="1"/>
          </p:cNvSpPr>
          <p:nvPr>
            <p:ph type="ftr" sz="quarter" idx="11"/>
          </p:nvPr>
        </p:nvSpPr>
        <p:spPr/>
        <p:txBody>
          <a:bodyPr/>
          <a:lstStyle/>
          <a:p>
            <a:endParaRPr lang="en-GB"/>
          </a:p>
        </p:txBody>
      </p:sp>
      <p:sp>
        <p:nvSpPr>
          <p:cNvPr id="4" name="Content Placeholder 2">
            <a:extLst>
              <a:ext uri="{FF2B5EF4-FFF2-40B4-BE49-F238E27FC236}">
                <a16:creationId xmlns:a16="http://schemas.microsoft.com/office/drawing/2014/main" id="{1C2B7B30-7635-4053-B1F9-E86AA8F868BC}"/>
              </a:ext>
            </a:extLst>
          </p:cNvPr>
          <p:cNvSpPr>
            <a:spLocks noGrp="1"/>
          </p:cNvSpPr>
          <p:nvPr>
            <p:ph sz="half" idx="2"/>
          </p:nvPr>
        </p:nvSpPr>
        <p:spPr>
          <a:xfrm>
            <a:off x="6937250" y="3195579"/>
            <a:ext cx="6156000" cy="3672000"/>
          </a:xfrm>
        </p:spPr>
        <p:txBody>
          <a:bodyPr/>
          <a:lstStyle>
            <a:lvl1pPr>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27" name="Straight Connector 2">
            <a:extLst>
              <a:ext uri="{FF2B5EF4-FFF2-40B4-BE49-F238E27FC236}">
                <a16:creationId xmlns:a16="http://schemas.microsoft.com/office/drawing/2014/main" id="{F1FD710C-1051-4EB5-9E47-E318BB5F124E}"/>
              </a:ext>
            </a:extLst>
          </p:cNvPr>
          <p:cNvCxnSpPr>
            <a:cxnSpLocks/>
          </p:cNvCxnSpPr>
          <p:nvPr userDrawn="1"/>
        </p:nvCxnSpPr>
        <p:spPr>
          <a:xfrm>
            <a:off x="6937251" y="3006000"/>
            <a:ext cx="615486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7" name="Coloured Placeholder 2">
            <a:extLst>
              <a:ext uri="{FF2B5EF4-FFF2-40B4-BE49-F238E27FC236}">
                <a16:creationId xmlns:a16="http://schemas.microsoft.com/office/drawing/2014/main" id="{F626E13C-4422-4614-9480-CD3A5BB226B1}"/>
              </a:ext>
            </a:extLst>
          </p:cNvPr>
          <p:cNvSpPr>
            <a:spLocks noGrp="1"/>
          </p:cNvSpPr>
          <p:nvPr>
            <p:ph type="body" sz="quarter" idx="20" hasCustomPrompt="1"/>
          </p:nvPr>
        </p:nvSpPr>
        <p:spPr>
          <a:xfrm>
            <a:off x="6935787" y="1500188"/>
            <a:ext cx="6156325" cy="1440000"/>
          </a:xfrm>
          <a:solidFill>
            <a:srgbClr val="28465F"/>
          </a:solidFill>
        </p:spPr>
        <p:txBody>
          <a:bodyPr lIns="2628000" anchor="b" anchorCtr="0"/>
          <a:lstStyle>
            <a:lvl1pPr marL="0" indent="0">
              <a:spcBef>
                <a:spcPts val="0"/>
              </a:spcBef>
              <a:buNone/>
              <a:defRPr b="1">
                <a:solidFill>
                  <a:schemeClr val="bg1"/>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GB"/>
              <a:t> </a:t>
            </a:r>
          </a:p>
        </p:txBody>
      </p:sp>
      <p:sp>
        <p:nvSpPr>
          <p:cNvPr id="38" name="Title Placeholder 2">
            <a:extLst>
              <a:ext uri="{FF2B5EF4-FFF2-40B4-BE49-F238E27FC236}">
                <a16:creationId xmlns:a16="http://schemas.microsoft.com/office/drawing/2014/main" id="{80ABF5FB-5FA8-4073-A572-6F2CD975E4A6}"/>
              </a:ext>
            </a:extLst>
          </p:cNvPr>
          <p:cNvSpPr>
            <a:spLocks noGrp="1"/>
          </p:cNvSpPr>
          <p:nvPr>
            <p:ph type="body" sz="quarter" idx="21" hasCustomPrompt="1"/>
          </p:nvPr>
        </p:nvSpPr>
        <p:spPr>
          <a:xfrm>
            <a:off x="9362889" y="2196000"/>
            <a:ext cx="3437035" cy="434422"/>
          </a:xfrm>
          <a:noFill/>
        </p:spPr>
        <p:txBody>
          <a:bodyPr lIns="0" anchor="t" anchorCtr="0"/>
          <a:lstStyle>
            <a:lvl1pPr marL="0" indent="0">
              <a:spcBef>
                <a:spcPts val="900"/>
              </a:spcBef>
              <a:buNone/>
              <a:defRPr sz="1400" b="0">
                <a:solidFill>
                  <a:srgbClr val="009DDB"/>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GB"/>
              <a:t>Insert title and department (if required)</a:t>
            </a:r>
          </a:p>
        </p:txBody>
      </p:sp>
      <p:sp>
        <p:nvSpPr>
          <p:cNvPr id="39" name="Name Placeholder 2">
            <a:extLst>
              <a:ext uri="{FF2B5EF4-FFF2-40B4-BE49-F238E27FC236}">
                <a16:creationId xmlns:a16="http://schemas.microsoft.com/office/drawing/2014/main" id="{59AE086A-0DA1-476D-95D5-5AD0FAE185D5}"/>
              </a:ext>
            </a:extLst>
          </p:cNvPr>
          <p:cNvSpPr>
            <a:spLocks noGrp="1"/>
          </p:cNvSpPr>
          <p:nvPr>
            <p:ph type="body" sz="quarter" idx="22" hasCustomPrompt="1"/>
          </p:nvPr>
        </p:nvSpPr>
        <p:spPr>
          <a:xfrm>
            <a:off x="9362889" y="1874422"/>
            <a:ext cx="3437035" cy="288000"/>
          </a:xfrm>
          <a:noFill/>
        </p:spPr>
        <p:txBody>
          <a:bodyPr lIns="0" anchor="b" anchorCtr="0"/>
          <a:lstStyle>
            <a:lvl1pPr marL="0" indent="0">
              <a:spcBef>
                <a:spcPts val="0"/>
              </a:spcBef>
              <a:buNone/>
              <a:defRPr b="1">
                <a:solidFill>
                  <a:schemeClr val="bg1"/>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GB"/>
              <a:t>Insert Name</a:t>
            </a:r>
          </a:p>
        </p:txBody>
      </p:sp>
      <p:sp>
        <p:nvSpPr>
          <p:cNvPr id="40" name="Picture Placeholder 2">
            <a:extLst>
              <a:ext uri="{FF2B5EF4-FFF2-40B4-BE49-F238E27FC236}">
                <a16:creationId xmlns:a16="http://schemas.microsoft.com/office/drawing/2014/main" id="{616B1913-930E-4481-8512-B534E706E4AF}"/>
              </a:ext>
            </a:extLst>
          </p:cNvPr>
          <p:cNvSpPr>
            <a:spLocks noGrp="1"/>
          </p:cNvSpPr>
          <p:nvPr>
            <p:ph type="pic" sz="quarter" idx="23"/>
          </p:nvPr>
        </p:nvSpPr>
        <p:spPr>
          <a:xfrm>
            <a:off x="6935787" y="1500188"/>
            <a:ext cx="2130239" cy="1440000"/>
          </a:xfrm>
          <a:custGeom>
            <a:avLst/>
            <a:gdLst>
              <a:gd name="connsiteX0" fmla="*/ 0 w 2130238"/>
              <a:gd name="connsiteY0" fmla="*/ 0 h 1440000"/>
              <a:gd name="connsiteX1" fmla="*/ 1923851 w 2130238"/>
              <a:gd name="connsiteY1" fmla="*/ 0 h 1440000"/>
              <a:gd name="connsiteX2" fmla="*/ 1960286 w 2130238"/>
              <a:gd name="connsiteY2" fmla="*/ 59058 h 1440000"/>
              <a:gd name="connsiteX3" fmla="*/ 2130238 w 2130238"/>
              <a:gd name="connsiteY3" fmla="*/ 720000 h 1440000"/>
              <a:gd name="connsiteX4" fmla="*/ 1960286 w 2130238"/>
              <a:gd name="connsiteY4" fmla="*/ 1380942 h 1440000"/>
              <a:gd name="connsiteX5" fmla="*/ 1923851 w 2130238"/>
              <a:gd name="connsiteY5" fmla="*/ 1440000 h 1440000"/>
              <a:gd name="connsiteX6" fmla="*/ 0 w 2130238"/>
              <a:gd name="connsiteY6" fmla="*/ 144000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0238" h="1440000">
                <a:moveTo>
                  <a:pt x="0" y="0"/>
                </a:moveTo>
                <a:lnTo>
                  <a:pt x="1923851" y="0"/>
                </a:lnTo>
                <a:lnTo>
                  <a:pt x="1960286" y="59058"/>
                </a:lnTo>
                <a:cubicBezTo>
                  <a:pt x="2068672" y="255532"/>
                  <a:pt x="2130238" y="480686"/>
                  <a:pt x="2130238" y="720000"/>
                </a:cubicBezTo>
                <a:cubicBezTo>
                  <a:pt x="2130238" y="959314"/>
                  <a:pt x="2068672" y="1184468"/>
                  <a:pt x="1960286" y="1380942"/>
                </a:cubicBezTo>
                <a:lnTo>
                  <a:pt x="1923851" y="1440000"/>
                </a:lnTo>
                <a:lnTo>
                  <a:pt x="0" y="1440000"/>
                </a:lnTo>
                <a:close/>
              </a:path>
            </a:pathLst>
          </a:custGeom>
          <a:solidFill>
            <a:srgbClr val="009DDB"/>
          </a:solidFill>
          <a:effectLst>
            <a:outerShdw blurRad="12700" dist="50800" algn="l" rotWithShape="0">
              <a:schemeClr val="tx1">
                <a:alpha val="40000"/>
              </a:schemeClr>
            </a:outerShdw>
          </a:effectLst>
        </p:spPr>
        <p:txBody>
          <a:bodyPr wrap="square">
            <a:noAutofit/>
          </a:bodyPr>
          <a:lstStyle>
            <a:lvl1pPr marL="0" indent="0">
              <a:buNone/>
              <a:defRPr/>
            </a:lvl1pPr>
          </a:lstStyle>
          <a:p>
            <a:r>
              <a:rPr lang="en-US"/>
              <a:t>Click icon to add picture</a:t>
            </a:r>
            <a:endParaRPr lang="en-GB"/>
          </a:p>
        </p:txBody>
      </p:sp>
      <p:sp>
        <p:nvSpPr>
          <p:cNvPr id="3" name="Content Placeholder 1">
            <a:extLst>
              <a:ext uri="{FF2B5EF4-FFF2-40B4-BE49-F238E27FC236}">
                <a16:creationId xmlns:a16="http://schemas.microsoft.com/office/drawing/2014/main" id="{A95987AD-7CA4-4676-AF39-FA61878E600D}"/>
              </a:ext>
            </a:extLst>
          </p:cNvPr>
          <p:cNvSpPr>
            <a:spLocks noGrp="1"/>
          </p:cNvSpPr>
          <p:nvPr>
            <p:ph sz="half" idx="1"/>
          </p:nvPr>
        </p:nvSpPr>
        <p:spPr>
          <a:xfrm>
            <a:off x="349251" y="3195579"/>
            <a:ext cx="6156000" cy="3672000"/>
          </a:xfrm>
        </p:spPr>
        <p:txBody>
          <a:bodyPr/>
          <a:lstStyle>
            <a:lvl1pPr>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0" name="Straight Connector 1">
            <a:extLst>
              <a:ext uri="{FF2B5EF4-FFF2-40B4-BE49-F238E27FC236}">
                <a16:creationId xmlns:a16="http://schemas.microsoft.com/office/drawing/2014/main" id="{3AEE6851-C24A-40CB-8E95-B4804C7E095B}"/>
              </a:ext>
            </a:extLst>
          </p:cNvPr>
          <p:cNvCxnSpPr>
            <a:cxnSpLocks/>
          </p:cNvCxnSpPr>
          <p:nvPr userDrawn="1"/>
        </p:nvCxnSpPr>
        <p:spPr>
          <a:xfrm>
            <a:off x="347663" y="3006000"/>
            <a:ext cx="615486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9" name="Coloured Placeholder 1">
            <a:extLst>
              <a:ext uri="{FF2B5EF4-FFF2-40B4-BE49-F238E27FC236}">
                <a16:creationId xmlns:a16="http://schemas.microsoft.com/office/drawing/2014/main" id="{36D38B4A-82F0-4BA9-8393-C128F2BF98D4}"/>
              </a:ext>
            </a:extLst>
          </p:cNvPr>
          <p:cNvSpPr>
            <a:spLocks noGrp="1"/>
          </p:cNvSpPr>
          <p:nvPr>
            <p:ph type="body" sz="quarter" idx="16" hasCustomPrompt="1"/>
          </p:nvPr>
        </p:nvSpPr>
        <p:spPr>
          <a:xfrm>
            <a:off x="347664" y="1500188"/>
            <a:ext cx="6156325" cy="1440000"/>
          </a:xfrm>
          <a:solidFill>
            <a:srgbClr val="28465F"/>
          </a:solidFill>
        </p:spPr>
        <p:txBody>
          <a:bodyPr lIns="2628000" anchor="b" anchorCtr="0"/>
          <a:lstStyle>
            <a:lvl1pPr marL="0" indent="0">
              <a:spcBef>
                <a:spcPts val="0"/>
              </a:spcBef>
              <a:buNone/>
              <a:defRPr b="1">
                <a:solidFill>
                  <a:schemeClr val="bg1"/>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GB"/>
              <a:t> </a:t>
            </a:r>
          </a:p>
        </p:txBody>
      </p:sp>
      <p:sp>
        <p:nvSpPr>
          <p:cNvPr id="36" name="Title Placeholder 1">
            <a:extLst>
              <a:ext uri="{FF2B5EF4-FFF2-40B4-BE49-F238E27FC236}">
                <a16:creationId xmlns:a16="http://schemas.microsoft.com/office/drawing/2014/main" id="{1B43B28E-D731-46B7-A7F0-224580A2A935}"/>
              </a:ext>
            </a:extLst>
          </p:cNvPr>
          <p:cNvSpPr>
            <a:spLocks noGrp="1"/>
          </p:cNvSpPr>
          <p:nvPr>
            <p:ph type="body" sz="quarter" idx="19" hasCustomPrompt="1"/>
          </p:nvPr>
        </p:nvSpPr>
        <p:spPr>
          <a:xfrm>
            <a:off x="2774765" y="2196000"/>
            <a:ext cx="3437035" cy="434422"/>
          </a:xfrm>
          <a:noFill/>
        </p:spPr>
        <p:txBody>
          <a:bodyPr lIns="0" anchor="t" anchorCtr="0"/>
          <a:lstStyle>
            <a:lvl1pPr marL="0" indent="0">
              <a:spcBef>
                <a:spcPts val="900"/>
              </a:spcBef>
              <a:buNone/>
              <a:defRPr sz="1400" b="0">
                <a:solidFill>
                  <a:srgbClr val="009DDB"/>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GB"/>
              <a:t>Insert title and department (if required)</a:t>
            </a:r>
          </a:p>
        </p:txBody>
      </p:sp>
      <p:sp>
        <p:nvSpPr>
          <p:cNvPr id="35" name="Name Placeholder 1">
            <a:extLst>
              <a:ext uri="{FF2B5EF4-FFF2-40B4-BE49-F238E27FC236}">
                <a16:creationId xmlns:a16="http://schemas.microsoft.com/office/drawing/2014/main" id="{0199FE21-EBEE-466A-BEE0-C6EBC207660E}"/>
              </a:ext>
            </a:extLst>
          </p:cNvPr>
          <p:cNvSpPr>
            <a:spLocks noGrp="1"/>
          </p:cNvSpPr>
          <p:nvPr>
            <p:ph type="body" sz="quarter" idx="18" hasCustomPrompt="1"/>
          </p:nvPr>
        </p:nvSpPr>
        <p:spPr>
          <a:xfrm>
            <a:off x="2774765" y="1874422"/>
            <a:ext cx="3437035" cy="288000"/>
          </a:xfrm>
          <a:noFill/>
        </p:spPr>
        <p:txBody>
          <a:bodyPr lIns="0" anchor="b" anchorCtr="0"/>
          <a:lstStyle>
            <a:lvl1pPr marL="0" indent="0">
              <a:spcBef>
                <a:spcPts val="0"/>
              </a:spcBef>
              <a:buNone/>
              <a:defRPr b="1">
                <a:solidFill>
                  <a:schemeClr val="bg1"/>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GB"/>
              <a:t>Insert Name</a:t>
            </a:r>
          </a:p>
        </p:txBody>
      </p:sp>
      <p:sp>
        <p:nvSpPr>
          <p:cNvPr id="34" name="Picture Placeholder 1">
            <a:extLst>
              <a:ext uri="{FF2B5EF4-FFF2-40B4-BE49-F238E27FC236}">
                <a16:creationId xmlns:a16="http://schemas.microsoft.com/office/drawing/2014/main" id="{E83266E9-234A-4D86-B4CE-C32478203F3F}"/>
              </a:ext>
            </a:extLst>
          </p:cNvPr>
          <p:cNvSpPr>
            <a:spLocks noGrp="1"/>
          </p:cNvSpPr>
          <p:nvPr>
            <p:ph type="pic" sz="quarter" idx="17"/>
          </p:nvPr>
        </p:nvSpPr>
        <p:spPr>
          <a:xfrm>
            <a:off x="347663" y="1500188"/>
            <a:ext cx="2130239" cy="1440000"/>
          </a:xfrm>
          <a:custGeom>
            <a:avLst/>
            <a:gdLst>
              <a:gd name="connsiteX0" fmla="*/ 0 w 2130238"/>
              <a:gd name="connsiteY0" fmla="*/ 0 h 1440000"/>
              <a:gd name="connsiteX1" fmla="*/ 1923851 w 2130238"/>
              <a:gd name="connsiteY1" fmla="*/ 0 h 1440000"/>
              <a:gd name="connsiteX2" fmla="*/ 1960286 w 2130238"/>
              <a:gd name="connsiteY2" fmla="*/ 59058 h 1440000"/>
              <a:gd name="connsiteX3" fmla="*/ 2130238 w 2130238"/>
              <a:gd name="connsiteY3" fmla="*/ 720000 h 1440000"/>
              <a:gd name="connsiteX4" fmla="*/ 1960286 w 2130238"/>
              <a:gd name="connsiteY4" fmla="*/ 1380942 h 1440000"/>
              <a:gd name="connsiteX5" fmla="*/ 1923851 w 2130238"/>
              <a:gd name="connsiteY5" fmla="*/ 1440000 h 1440000"/>
              <a:gd name="connsiteX6" fmla="*/ 0 w 2130238"/>
              <a:gd name="connsiteY6" fmla="*/ 144000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0238" h="1440000">
                <a:moveTo>
                  <a:pt x="0" y="0"/>
                </a:moveTo>
                <a:lnTo>
                  <a:pt x="1923851" y="0"/>
                </a:lnTo>
                <a:lnTo>
                  <a:pt x="1960286" y="59058"/>
                </a:lnTo>
                <a:cubicBezTo>
                  <a:pt x="2068672" y="255532"/>
                  <a:pt x="2130238" y="480686"/>
                  <a:pt x="2130238" y="720000"/>
                </a:cubicBezTo>
                <a:cubicBezTo>
                  <a:pt x="2130238" y="959314"/>
                  <a:pt x="2068672" y="1184468"/>
                  <a:pt x="1960286" y="1380942"/>
                </a:cubicBezTo>
                <a:lnTo>
                  <a:pt x="1923851" y="1440000"/>
                </a:lnTo>
                <a:lnTo>
                  <a:pt x="0" y="1440000"/>
                </a:lnTo>
                <a:close/>
              </a:path>
            </a:pathLst>
          </a:custGeom>
          <a:solidFill>
            <a:srgbClr val="009DDB"/>
          </a:solidFill>
          <a:effectLst>
            <a:outerShdw blurRad="12700" dist="50800" algn="l" rotWithShape="0">
              <a:schemeClr val="tx1">
                <a:alpha val="40000"/>
              </a:schemeClr>
            </a:outerShdw>
          </a:effectLst>
        </p:spPr>
        <p:txBody>
          <a:bodyPr wrap="square">
            <a:noAutofit/>
          </a:bodyPr>
          <a:lstStyle>
            <a:lvl1pPr marL="0" indent="0">
              <a:buNone/>
              <a:defRPr/>
            </a:lvl1pPr>
          </a:lstStyle>
          <a:p>
            <a:r>
              <a:rPr lang="en-US"/>
              <a:t>Click icon to add picture</a:t>
            </a:r>
            <a:endParaRPr lang="en-GB"/>
          </a:p>
        </p:txBody>
      </p:sp>
      <p:sp>
        <p:nvSpPr>
          <p:cNvPr id="8" name="Subtitle">
            <a:extLst>
              <a:ext uri="{FF2B5EF4-FFF2-40B4-BE49-F238E27FC236}">
                <a16:creationId xmlns:a16="http://schemas.microsoft.com/office/drawing/2014/main" id="{7010D391-917F-4136-A93F-C105240E6C07}"/>
              </a:ext>
            </a:extLst>
          </p:cNvPr>
          <p:cNvSpPr>
            <a:spLocks noGrp="1"/>
          </p:cNvSpPr>
          <p:nvPr>
            <p:ph type="body" sz="quarter" idx="13" hasCustomPrompt="1"/>
          </p:nvPr>
        </p:nvSpPr>
        <p:spPr>
          <a:xfrm>
            <a:off x="349250" y="963614"/>
            <a:ext cx="12744000" cy="359999"/>
          </a:xfrm>
          <a:noFill/>
        </p:spPr>
        <p:txBody>
          <a:bodyPr/>
          <a:lstStyle>
            <a:lvl1pPr marL="0" indent="0">
              <a:lnSpc>
                <a:spcPct val="90000"/>
              </a:lnSpc>
              <a:spcBef>
                <a:spcPts val="0"/>
              </a:spcBef>
              <a:buNone/>
              <a:defRPr sz="2400">
                <a:solidFill>
                  <a:srgbClr val="28465F"/>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a:t>Add subtitle</a:t>
            </a:r>
          </a:p>
        </p:txBody>
      </p:sp>
      <p:sp>
        <p:nvSpPr>
          <p:cNvPr id="2" name="Title">
            <a:extLst>
              <a:ext uri="{FF2B5EF4-FFF2-40B4-BE49-F238E27FC236}">
                <a16:creationId xmlns:a16="http://schemas.microsoft.com/office/drawing/2014/main" id="{9B0E1B74-16B4-4983-81C8-62914998CFD9}"/>
              </a:ext>
            </a:extLst>
          </p:cNvPr>
          <p:cNvSpPr>
            <a:spLocks noGrp="1"/>
          </p:cNvSpPr>
          <p:nvPr>
            <p:ph type="title" hasCustomPrompt="1"/>
          </p:nvPr>
        </p:nvSpPr>
        <p:spPr/>
        <p:txBody>
          <a:bodyPr/>
          <a:lstStyle>
            <a:lvl1pPr>
              <a:defRPr/>
            </a:lvl1pPr>
          </a:lstStyle>
          <a:p>
            <a:r>
              <a:rPr lang="en-US"/>
              <a:t>Add title</a:t>
            </a:r>
            <a:endParaRPr lang="en-GB"/>
          </a:p>
        </p:txBody>
      </p:sp>
    </p:spTree>
    <p:extLst>
      <p:ext uri="{BB962C8B-B14F-4D97-AF65-F5344CB8AC3E}">
        <p14:creationId xmlns:p14="http://schemas.microsoft.com/office/powerpoint/2010/main" val="4192566355"/>
      </p:ext>
    </p:extLst>
  </p:cSld>
  <p:clrMapOvr>
    <a:masterClrMapping/>
  </p:clrMapOvr>
  <p:extLst>
    <p:ext uri="{DCECCB84-F9BA-43D5-87BE-67443E8EF086}">
      <p15:sldGuideLst xmlns:p15="http://schemas.microsoft.com/office/powerpoint/2012/main">
        <p15:guide id="1" pos="219" userDrawn="1">
          <p15:clr>
            <a:srgbClr val="A4A3A4"/>
          </p15:clr>
        </p15:guide>
        <p15:guide id="2" orient="horz" pos="219" userDrawn="1">
          <p15:clr>
            <a:srgbClr val="A4A3A4"/>
          </p15:clr>
        </p15:guide>
        <p15:guide id="3" orient="horz" pos="561" userDrawn="1">
          <p15:clr>
            <a:srgbClr val="A4A3A4"/>
          </p15:clr>
        </p15:guide>
        <p15:guide id="4" orient="horz" pos="606" userDrawn="1">
          <p15:clr>
            <a:srgbClr val="A4A3A4"/>
          </p15:clr>
        </p15:guide>
        <p15:guide id="5" orient="horz" pos="834" userDrawn="1">
          <p15:clr>
            <a:srgbClr val="A4A3A4"/>
          </p15:clr>
        </p15:guide>
        <p15:guide id="6" orient="horz" pos="945" userDrawn="1">
          <p15:clr>
            <a:srgbClr val="A4A3A4"/>
          </p15:clr>
        </p15:guide>
        <p15:guide id="8" orient="horz" pos="4328" userDrawn="1">
          <p15:clr>
            <a:srgbClr val="A4A3A4"/>
          </p15:clr>
        </p15:guide>
        <p15:guide id="10" pos="4099" userDrawn="1">
          <p15:clr>
            <a:srgbClr val="A4A3A4"/>
          </p15:clr>
        </p15:guide>
        <p15:guide id="11" pos="4369" userDrawn="1">
          <p15:clr>
            <a:srgbClr val="A4A3A4"/>
          </p15:clr>
        </p15:guide>
        <p15:guide id="12" pos="8249" userDrawn="1">
          <p15:clr>
            <a:srgbClr val="A4A3A4"/>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Member Profile 1">
    <p:spTree>
      <p:nvGrpSpPr>
        <p:cNvPr id="1" name=""/>
        <p:cNvGrpSpPr/>
        <p:nvPr/>
      </p:nvGrpSpPr>
      <p:grpSpPr>
        <a:xfrm>
          <a:off x="0" y="0"/>
          <a:ext cx="0" cy="0"/>
          <a:chOff x="0" y="0"/>
          <a:chExt cx="0" cy="0"/>
        </a:xfrm>
      </p:grpSpPr>
      <p:sp>
        <p:nvSpPr>
          <p:cNvPr id="10" name="Text Placeholder">
            <a:extLst>
              <a:ext uri="{FF2B5EF4-FFF2-40B4-BE49-F238E27FC236}">
                <a16:creationId xmlns:a16="http://schemas.microsoft.com/office/drawing/2014/main" id="{C4649037-95F8-4825-9F03-5B45AB1F8594}"/>
              </a:ext>
            </a:extLst>
          </p:cNvPr>
          <p:cNvSpPr>
            <a:spLocks noGrp="1"/>
          </p:cNvSpPr>
          <p:nvPr>
            <p:ph type="body" sz="quarter" idx="15" hasCustomPrompt="1"/>
          </p:nvPr>
        </p:nvSpPr>
        <p:spPr>
          <a:xfrm>
            <a:off x="1" y="1"/>
            <a:ext cx="4291013" cy="7210425"/>
          </a:xfrm>
          <a:solidFill>
            <a:srgbClr val="6E7896"/>
          </a:solidFill>
        </p:spPr>
        <p:txBody>
          <a:bodyPr/>
          <a:lstStyle>
            <a:lvl1pPr marL="0" indent="0">
              <a:buNone/>
              <a:defRPr/>
            </a:lvl1pPr>
          </a:lstStyle>
          <a:p>
            <a:pPr lvl="0"/>
            <a:r>
              <a:rPr lang="en-US"/>
              <a:t> </a:t>
            </a:r>
            <a:endParaRPr lang="en-GB"/>
          </a:p>
        </p:txBody>
      </p:sp>
      <p:sp>
        <p:nvSpPr>
          <p:cNvPr id="28" name="SHAPE_Arc1">
            <a:extLst>
              <a:ext uri="{FF2B5EF4-FFF2-40B4-BE49-F238E27FC236}">
                <a16:creationId xmlns:a16="http://schemas.microsoft.com/office/drawing/2014/main" id="{C8D7E4BC-09F2-4AA1-9085-727E6C970997}"/>
              </a:ext>
            </a:extLst>
          </p:cNvPr>
          <p:cNvSpPr>
            <a:spLocks noGrp="1"/>
          </p:cNvSpPr>
          <p:nvPr>
            <p:ph type="body" sz="quarter" idx="18" hasCustomPrompt="1"/>
          </p:nvPr>
        </p:nvSpPr>
        <p:spPr>
          <a:xfrm>
            <a:off x="1" y="1"/>
            <a:ext cx="4291013" cy="7210425"/>
          </a:xfrm>
          <a:custGeom>
            <a:avLst/>
            <a:gdLst>
              <a:gd name="connsiteX0" fmla="*/ 3678073 w 4291013"/>
              <a:gd name="connsiteY0" fmla="*/ 0 h 7210425"/>
              <a:gd name="connsiteX1" fmla="*/ 4291013 w 4291013"/>
              <a:gd name="connsiteY1" fmla="*/ 0 h 7210425"/>
              <a:gd name="connsiteX2" fmla="*/ 4291013 w 4291013"/>
              <a:gd name="connsiteY2" fmla="*/ 7210425 h 7210425"/>
              <a:gd name="connsiteX3" fmla="*/ 0 w 4291013"/>
              <a:gd name="connsiteY3" fmla="*/ 7210425 h 7210425"/>
              <a:gd name="connsiteX4" fmla="*/ 0 w 4291013"/>
              <a:gd name="connsiteY4" fmla="*/ 2140753 h 7210425"/>
              <a:gd name="connsiteX5" fmla="*/ 250857 w 4291013"/>
              <a:gd name="connsiteY5" fmla="*/ 1900792 h 7210425"/>
              <a:gd name="connsiteX6" fmla="*/ 3249004 w 4291013"/>
              <a:gd name="connsiteY6" fmla="*/ 133800 h 721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91013" h="7210425">
                <a:moveTo>
                  <a:pt x="3678073" y="0"/>
                </a:moveTo>
                <a:lnTo>
                  <a:pt x="4291013" y="0"/>
                </a:lnTo>
                <a:lnTo>
                  <a:pt x="4291013" y="7210425"/>
                </a:lnTo>
                <a:lnTo>
                  <a:pt x="0" y="7210425"/>
                </a:lnTo>
                <a:lnTo>
                  <a:pt x="0" y="2140753"/>
                </a:lnTo>
                <a:lnTo>
                  <a:pt x="250857" y="1900792"/>
                </a:lnTo>
                <a:cubicBezTo>
                  <a:pt x="1111102" y="1123669"/>
                  <a:pt x="2128222" y="516935"/>
                  <a:pt x="3249004" y="133800"/>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lvl1pPr marL="0" indent="0">
              <a:buNone/>
              <a:defRPr lang="en-GB" sz="1944">
                <a:solidFill>
                  <a:schemeClr val="lt1"/>
                </a:solidFill>
              </a:defRPr>
            </a:lvl1pPr>
          </a:lstStyle>
          <a:p>
            <a:pPr marL="180000" lvl="0" indent="-180000" algn="ctr">
              <a:spcBef>
                <a:spcPts val="0"/>
              </a:spcBef>
            </a:pPr>
            <a:r>
              <a:rPr lang="en-US"/>
              <a:t>  </a:t>
            </a:r>
            <a:endParaRPr lang="en-GB"/>
          </a:p>
        </p:txBody>
      </p:sp>
      <p:sp>
        <p:nvSpPr>
          <p:cNvPr id="27" name="SHAPE_Arc2">
            <a:extLst>
              <a:ext uri="{FF2B5EF4-FFF2-40B4-BE49-F238E27FC236}">
                <a16:creationId xmlns:a16="http://schemas.microsoft.com/office/drawing/2014/main" id="{2CE2189A-55F0-4072-8F60-9770B8F8EC2F}"/>
              </a:ext>
            </a:extLst>
          </p:cNvPr>
          <p:cNvSpPr>
            <a:spLocks noGrp="1"/>
          </p:cNvSpPr>
          <p:nvPr>
            <p:ph type="body" sz="quarter" idx="17" hasCustomPrompt="1"/>
          </p:nvPr>
        </p:nvSpPr>
        <p:spPr>
          <a:xfrm>
            <a:off x="876320" y="893131"/>
            <a:ext cx="3414693" cy="6317295"/>
          </a:xfrm>
          <a:custGeom>
            <a:avLst/>
            <a:gdLst>
              <a:gd name="connsiteX0" fmla="*/ 3414693 w 3414693"/>
              <a:gd name="connsiteY0" fmla="*/ 0 h 6317295"/>
              <a:gd name="connsiteX1" fmla="*/ 3414693 w 3414693"/>
              <a:gd name="connsiteY1" fmla="*/ 6317295 h 6317295"/>
              <a:gd name="connsiteX2" fmla="*/ 0 w 3414693"/>
              <a:gd name="connsiteY2" fmla="*/ 6317295 h 6317295"/>
              <a:gd name="connsiteX3" fmla="*/ 32647 w 3414693"/>
              <a:gd name="connsiteY3" fmla="*/ 5670770 h 6317295"/>
              <a:gd name="connsiteX4" fmla="*/ 3398025 w 3414693"/>
              <a:gd name="connsiteY4" fmla="*/ 10641 h 6317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4693" h="6317295">
                <a:moveTo>
                  <a:pt x="3414693" y="0"/>
                </a:moveTo>
                <a:lnTo>
                  <a:pt x="3414693" y="6317295"/>
                </a:lnTo>
                <a:lnTo>
                  <a:pt x="0" y="6317295"/>
                </a:lnTo>
                <a:lnTo>
                  <a:pt x="32647" y="5670770"/>
                </a:lnTo>
                <a:cubicBezTo>
                  <a:pt x="271229" y="3321495"/>
                  <a:pt x="1548520" y="1279288"/>
                  <a:pt x="3398025" y="10641"/>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lvl1pPr marL="0" indent="0">
              <a:buNone/>
              <a:defRPr lang="en-GB" sz="1944">
                <a:solidFill>
                  <a:schemeClr val="lt1"/>
                </a:solidFill>
              </a:defRPr>
            </a:lvl1pPr>
          </a:lstStyle>
          <a:p>
            <a:pPr marL="180000" lvl="0" indent="-180000" algn="ctr">
              <a:spcBef>
                <a:spcPts val="0"/>
              </a:spcBef>
            </a:pPr>
            <a:r>
              <a:rPr lang="en-US"/>
              <a:t>  </a:t>
            </a:r>
            <a:endParaRPr lang="en-GB"/>
          </a:p>
        </p:txBody>
      </p:sp>
      <p:sp>
        <p:nvSpPr>
          <p:cNvPr id="4" name="Slide Number Placeholder">
            <a:extLst>
              <a:ext uri="{FF2B5EF4-FFF2-40B4-BE49-F238E27FC236}">
                <a16:creationId xmlns:a16="http://schemas.microsoft.com/office/drawing/2014/main" id="{127C45F2-6A9A-4310-A80E-C938AE6BBD14}"/>
              </a:ext>
            </a:extLst>
          </p:cNvPr>
          <p:cNvSpPr>
            <a:spLocks noGrp="1"/>
          </p:cNvSpPr>
          <p:nvPr>
            <p:ph type="sldNum" sz="quarter" idx="12"/>
          </p:nvPr>
        </p:nvSpPr>
        <p:spPr/>
        <p:txBody>
          <a:bodyPr/>
          <a:lstStyle/>
          <a:p>
            <a:fld id="{C30A1311-C316-4992-B31B-E2EB28E45515}" type="slidenum">
              <a:rPr lang="en-GB" smtClean="0"/>
              <a:t>‹#›</a:t>
            </a:fld>
            <a:endParaRPr lang="en-GB"/>
          </a:p>
        </p:txBody>
      </p:sp>
      <p:sp>
        <p:nvSpPr>
          <p:cNvPr id="3" name="Footer Placeholder">
            <a:extLst>
              <a:ext uri="{FF2B5EF4-FFF2-40B4-BE49-F238E27FC236}">
                <a16:creationId xmlns:a16="http://schemas.microsoft.com/office/drawing/2014/main" id="{C29E2219-1810-45E1-8131-A01514D146F7}"/>
              </a:ext>
            </a:extLst>
          </p:cNvPr>
          <p:cNvSpPr>
            <a:spLocks noGrp="1"/>
          </p:cNvSpPr>
          <p:nvPr>
            <p:ph type="ftr" sz="quarter" idx="11"/>
          </p:nvPr>
        </p:nvSpPr>
        <p:spPr/>
        <p:txBody>
          <a:bodyPr/>
          <a:lstStyle/>
          <a:p>
            <a:endParaRPr lang="en-GB"/>
          </a:p>
        </p:txBody>
      </p:sp>
      <p:sp>
        <p:nvSpPr>
          <p:cNvPr id="37" name="Content Placeholder">
            <a:extLst>
              <a:ext uri="{FF2B5EF4-FFF2-40B4-BE49-F238E27FC236}">
                <a16:creationId xmlns:a16="http://schemas.microsoft.com/office/drawing/2014/main" id="{A0847245-BA4C-4407-ABC7-3C552F4D6BC0}"/>
              </a:ext>
            </a:extLst>
          </p:cNvPr>
          <p:cNvSpPr>
            <a:spLocks noGrp="1"/>
          </p:cNvSpPr>
          <p:nvPr>
            <p:ph idx="1"/>
          </p:nvPr>
        </p:nvSpPr>
        <p:spPr>
          <a:xfrm>
            <a:off x="4739795" y="348876"/>
            <a:ext cx="8352000" cy="6521825"/>
          </a:xfrm>
        </p:spPr>
        <p:txBody>
          <a:bodyPr numCol="2" spcCol="432000"/>
          <a:lstStyle>
            <a:lvl1pPr>
              <a:spcBef>
                <a:spcPts val="1200"/>
              </a:spcBef>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Picture Placeholder">
            <a:extLst>
              <a:ext uri="{FF2B5EF4-FFF2-40B4-BE49-F238E27FC236}">
                <a16:creationId xmlns:a16="http://schemas.microsoft.com/office/drawing/2014/main" id="{328E87D2-AF4A-445C-84F5-7A5AB66BC532}"/>
              </a:ext>
            </a:extLst>
          </p:cNvPr>
          <p:cNvSpPr>
            <a:spLocks noGrp="1" noChangeAspect="1"/>
          </p:cNvSpPr>
          <p:nvPr>
            <p:ph type="pic" sz="quarter" idx="14"/>
          </p:nvPr>
        </p:nvSpPr>
        <p:spPr>
          <a:xfrm>
            <a:off x="529140" y="611836"/>
            <a:ext cx="3168000" cy="3168000"/>
          </a:xfrm>
          <a:prstGeom prst="ellipse">
            <a:avLst/>
          </a:prstGeom>
          <a:solidFill>
            <a:schemeClr val="bg1"/>
          </a:solidFill>
        </p:spPr>
        <p:txBody>
          <a:bodyPr anchor="t" anchorCtr="0"/>
          <a:lstStyle>
            <a:lvl1pPr marL="0" indent="0" algn="ctr">
              <a:buNone/>
              <a:defRPr>
                <a:solidFill>
                  <a:schemeClr val="tx1"/>
                </a:solidFill>
              </a:defRPr>
            </a:lvl1pPr>
          </a:lstStyle>
          <a:p>
            <a:r>
              <a:rPr lang="en-US"/>
              <a:t>Click icon to add picture</a:t>
            </a:r>
            <a:endParaRPr lang="en-GB"/>
          </a:p>
        </p:txBody>
      </p:sp>
      <p:cxnSp>
        <p:nvCxnSpPr>
          <p:cNvPr id="6" name="Straight Connector">
            <a:extLst>
              <a:ext uri="{FF2B5EF4-FFF2-40B4-BE49-F238E27FC236}">
                <a16:creationId xmlns:a16="http://schemas.microsoft.com/office/drawing/2014/main" id="{59C0BE8B-AA14-4B70-93F3-8EEFC12CAC64}"/>
              </a:ext>
            </a:extLst>
          </p:cNvPr>
          <p:cNvCxnSpPr/>
          <p:nvPr userDrawn="1"/>
        </p:nvCxnSpPr>
        <p:spPr>
          <a:xfrm>
            <a:off x="4320000" y="1"/>
            <a:ext cx="0" cy="721080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sp>
        <p:nvSpPr>
          <p:cNvPr id="38" name="Subtitle">
            <a:extLst>
              <a:ext uri="{FF2B5EF4-FFF2-40B4-BE49-F238E27FC236}">
                <a16:creationId xmlns:a16="http://schemas.microsoft.com/office/drawing/2014/main" id="{B1D370CD-F9E6-44D0-B982-D2365881B28F}"/>
              </a:ext>
            </a:extLst>
          </p:cNvPr>
          <p:cNvSpPr>
            <a:spLocks noGrp="1"/>
          </p:cNvSpPr>
          <p:nvPr>
            <p:ph type="body" sz="quarter" idx="13" hasCustomPrompt="1"/>
          </p:nvPr>
        </p:nvSpPr>
        <p:spPr>
          <a:xfrm>
            <a:off x="349251" y="4775073"/>
            <a:ext cx="3529417" cy="288000"/>
          </a:xfrm>
          <a:noFill/>
        </p:spPr>
        <p:txBody>
          <a:bodyPr>
            <a:noAutofit/>
          </a:bodyPr>
          <a:lstStyle>
            <a:lvl1pPr marL="0" indent="0" algn="ctr">
              <a:lnSpc>
                <a:spcPct val="90000"/>
              </a:lnSpc>
              <a:spcBef>
                <a:spcPts val="0"/>
              </a:spcBef>
              <a:buNone/>
              <a:defRPr sz="2000">
                <a:solidFill>
                  <a:schemeClr val="bg1"/>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a:t>Add title</a:t>
            </a:r>
          </a:p>
        </p:txBody>
      </p:sp>
      <p:sp>
        <p:nvSpPr>
          <p:cNvPr id="39" name="Title">
            <a:extLst>
              <a:ext uri="{FF2B5EF4-FFF2-40B4-BE49-F238E27FC236}">
                <a16:creationId xmlns:a16="http://schemas.microsoft.com/office/drawing/2014/main" id="{1002E24D-CC40-4EF2-8FAF-FFA09383B016}"/>
              </a:ext>
            </a:extLst>
          </p:cNvPr>
          <p:cNvSpPr>
            <a:spLocks noGrp="1"/>
          </p:cNvSpPr>
          <p:nvPr>
            <p:ph type="title" hasCustomPrompt="1"/>
          </p:nvPr>
        </p:nvSpPr>
        <p:spPr>
          <a:xfrm>
            <a:off x="348432" y="4308875"/>
            <a:ext cx="3529417" cy="387798"/>
          </a:xfrm>
        </p:spPr>
        <p:txBody>
          <a:bodyPr>
            <a:spAutoFit/>
          </a:bodyPr>
          <a:lstStyle>
            <a:lvl1pPr algn="ctr">
              <a:defRPr sz="2800">
                <a:solidFill>
                  <a:schemeClr val="bg1"/>
                </a:solidFill>
              </a:defRPr>
            </a:lvl1pPr>
          </a:lstStyle>
          <a:p>
            <a:r>
              <a:rPr lang="en-US"/>
              <a:t>Add name</a:t>
            </a:r>
            <a:endParaRPr lang="en-GB"/>
          </a:p>
        </p:txBody>
      </p:sp>
      <p:sp>
        <p:nvSpPr>
          <p:cNvPr id="5" name="Text Placeholder 4">
            <a:extLst>
              <a:ext uri="{FF2B5EF4-FFF2-40B4-BE49-F238E27FC236}">
                <a16:creationId xmlns:a16="http://schemas.microsoft.com/office/drawing/2014/main" id="{163549E2-6C18-4BFE-AE47-E5ED85AEBD00}"/>
              </a:ext>
            </a:extLst>
          </p:cNvPr>
          <p:cNvSpPr>
            <a:spLocks noGrp="1"/>
          </p:cNvSpPr>
          <p:nvPr>
            <p:ph type="body" sz="quarter" idx="16" hasCustomPrompt="1"/>
          </p:nvPr>
        </p:nvSpPr>
        <p:spPr>
          <a:xfrm>
            <a:off x="347663" y="5707063"/>
            <a:ext cx="3529012" cy="288000"/>
          </a:xfrm>
        </p:spPr>
        <p:txBody>
          <a:bodyPr anchor="ctr"/>
          <a:lstStyle>
            <a:lvl1pPr marL="0" indent="0" algn="ctr">
              <a:buNone/>
              <a:defRPr sz="1400">
                <a:solidFill>
                  <a:schemeClr val="bg1"/>
                </a:solidFill>
              </a:defRPr>
            </a:lvl1pPr>
          </a:lstStyle>
          <a:p>
            <a:pPr lvl="0"/>
            <a:r>
              <a:rPr lang="en-US"/>
              <a:t>Executive Assistant’s name</a:t>
            </a:r>
          </a:p>
        </p:txBody>
      </p:sp>
    </p:spTree>
    <p:extLst>
      <p:ext uri="{BB962C8B-B14F-4D97-AF65-F5344CB8AC3E}">
        <p14:creationId xmlns:p14="http://schemas.microsoft.com/office/powerpoint/2010/main" val="1908392609"/>
      </p:ext>
    </p:extLst>
  </p:cSld>
  <p:clrMapOvr>
    <a:masterClrMapping/>
  </p:clrMapOvr>
  <p:extLst>
    <p:ext uri="{DCECCB84-F9BA-43D5-87BE-67443E8EF086}">
      <p15:sldGuideLst xmlns:p15="http://schemas.microsoft.com/office/powerpoint/2012/main">
        <p15:guide id="1" pos="219" userDrawn="1">
          <p15:clr>
            <a:srgbClr val="A4A3A4"/>
          </p15:clr>
        </p15:guide>
        <p15:guide id="2" orient="horz" pos="4328" userDrawn="1">
          <p15:clr>
            <a:srgbClr val="A4A3A4"/>
          </p15:clr>
        </p15:guide>
        <p15:guide id="8" orient="horz" pos="219" userDrawn="1">
          <p15:clr>
            <a:srgbClr val="A4A3A4"/>
          </p15:clr>
        </p15:guide>
        <p15:guide id="9" pos="2985" userDrawn="1">
          <p15:clr>
            <a:srgbClr val="A4A3A4"/>
          </p15:clr>
        </p15:guide>
        <p15:guide id="10" pos="8249" userDrawn="1">
          <p15:clr>
            <a:srgbClr val="A4A3A4"/>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Member Profile 2">
    <p:spTree>
      <p:nvGrpSpPr>
        <p:cNvPr id="1" name=""/>
        <p:cNvGrpSpPr/>
        <p:nvPr/>
      </p:nvGrpSpPr>
      <p:grpSpPr>
        <a:xfrm>
          <a:off x="0" y="0"/>
          <a:ext cx="0" cy="0"/>
          <a:chOff x="0" y="0"/>
          <a:chExt cx="0" cy="0"/>
        </a:xfrm>
      </p:grpSpPr>
      <p:sp>
        <p:nvSpPr>
          <p:cNvPr id="4" name="Slide Number Placeholder">
            <a:extLst>
              <a:ext uri="{FF2B5EF4-FFF2-40B4-BE49-F238E27FC236}">
                <a16:creationId xmlns:a16="http://schemas.microsoft.com/office/drawing/2014/main" id="{127C45F2-6A9A-4310-A80E-C938AE6BBD14}"/>
              </a:ext>
            </a:extLst>
          </p:cNvPr>
          <p:cNvSpPr>
            <a:spLocks noGrp="1"/>
          </p:cNvSpPr>
          <p:nvPr>
            <p:ph type="sldNum" sz="quarter" idx="12"/>
          </p:nvPr>
        </p:nvSpPr>
        <p:spPr/>
        <p:txBody>
          <a:bodyPr/>
          <a:lstStyle/>
          <a:p>
            <a:fld id="{C30A1311-C316-4992-B31B-E2EB28E45515}" type="slidenum">
              <a:rPr lang="en-GB" smtClean="0"/>
              <a:t>‹#›</a:t>
            </a:fld>
            <a:endParaRPr lang="en-GB"/>
          </a:p>
        </p:txBody>
      </p:sp>
      <p:sp>
        <p:nvSpPr>
          <p:cNvPr id="3" name="Footer Placeholder">
            <a:extLst>
              <a:ext uri="{FF2B5EF4-FFF2-40B4-BE49-F238E27FC236}">
                <a16:creationId xmlns:a16="http://schemas.microsoft.com/office/drawing/2014/main" id="{C29E2219-1810-45E1-8131-A01514D146F7}"/>
              </a:ext>
            </a:extLst>
          </p:cNvPr>
          <p:cNvSpPr>
            <a:spLocks noGrp="1"/>
          </p:cNvSpPr>
          <p:nvPr>
            <p:ph type="ftr" sz="quarter" idx="11"/>
          </p:nvPr>
        </p:nvSpPr>
        <p:spPr/>
        <p:txBody>
          <a:bodyPr/>
          <a:lstStyle/>
          <a:p>
            <a:endParaRPr lang="en-GB"/>
          </a:p>
        </p:txBody>
      </p:sp>
      <p:sp>
        <p:nvSpPr>
          <p:cNvPr id="37" name="Content Placeholder">
            <a:extLst>
              <a:ext uri="{FF2B5EF4-FFF2-40B4-BE49-F238E27FC236}">
                <a16:creationId xmlns:a16="http://schemas.microsoft.com/office/drawing/2014/main" id="{A0847245-BA4C-4407-ABC7-3C552F4D6BC0}"/>
              </a:ext>
            </a:extLst>
          </p:cNvPr>
          <p:cNvSpPr>
            <a:spLocks noGrp="1"/>
          </p:cNvSpPr>
          <p:nvPr>
            <p:ph idx="1"/>
          </p:nvPr>
        </p:nvSpPr>
        <p:spPr>
          <a:xfrm>
            <a:off x="349250" y="1501196"/>
            <a:ext cx="8352000" cy="5400000"/>
          </a:xfrm>
        </p:spPr>
        <p:txBody>
          <a:bodyPr/>
          <a:lstStyle>
            <a:lvl1pPr>
              <a:spcBef>
                <a:spcPts val="1200"/>
              </a:spcBef>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8" name="Subtitle">
            <a:extLst>
              <a:ext uri="{FF2B5EF4-FFF2-40B4-BE49-F238E27FC236}">
                <a16:creationId xmlns:a16="http://schemas.microsoft.com/office/drawing/2014/main" id="{B1D370CD-F9E6-44D0-B982-D2365881B28F}"/>
              </a:ext>
            </a:extLst>
          </p:cNvPr>
          <p:cNvSpPr>
            <a:spLocks noGrp="1"/>
          </p:cNvSpPr>
          <p:nvPr>
            <p:ph type="body" sz="quarter" idx="13" hasCustomPrompt="1"/>
          </p:nvPr>
        </p:nvSpPr>
        <p:spPr>
          <a:xfrm>
            <a:off x="349250" y="963614"/>
            <a:ext cx="8352000" cy="359999"/>
          </a:xfrm>
          <a:noFill/>
        </p:spPr>
        <p:txBody>
          <a:bodyPr/>
          <a:lstStyle>
            <a:lvl1pPr marL="0" indent="0">
              <a:lnSpc>
                <a:spcPct val="90000"/>
              </a:lnSpc>
              <a:spcBef>
                <a:spcPts val="0"/>
              </a:spcBef>
              <a:buNone/>
              <a:defRPr sz="2000">
                <a:solidFill>
                  <a:srgbClr val="009DDB"/>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a:t>Add title</a:t>
            </a:r>
          </a:p>
        </p:txBody>
      </p:sp>
      <p:sp>
        <p:nvSpPr>
          <p:cNvPr id="39" name="Title">
            <a:extLst>
              <a:ext uri="{FF2B5EF4-FFF2-40B4-BE49-F238E27FC236}">
                <a16:creationId xmlns:a16="http://schemas.microsoft.com/office/drawing/2014/main" id="{1002E24D-CC40-4EF2-8FAF-FFA09383B016}"/>
              </a:ext>
            </a:extLst>
          </p:cNvPr>
          <p:cNvSpPr>
            <a:spLocks noGrp="1"/>
          </p:cNvSpPr>
          <p:nvPr>
            <p:ph type="title" hasCustomPrompt="1"/>
          </p:nvPr>
        </p:nvSpPr>
        <p:spPr>
          <a:xfrm>
            <a:off x="349199" y="349200"/>
            <a:ext cx="8352000" cy="539991"/>
          </a:xfrm>
        </p:spPr>
        <p:txBody>
          <a:bodyPr/>
          <a:lstStyle>
            <a:lvl1pPr>
              <a:defRPr/>
            </a:lvl1pPr>
          </a:lstStyle>
          <a:p>
            <a:r>
              <a:rPr lang="en-US"/>
              <a:t>Add name</a:t>
            </a:r>
            <a:endParaRPr lang="en-GB"/>
          </a:p>
        </p:txBody>
      </p:sp>
      <p:sp>
        <p:nvSpPr>
          <p:cNvPr id="34" name="Picture Placeholder">
            <a:extLst>
              <a:ext uri="{FF2B5EF4-FFF2-40B4-BE49-F238E27FC236}">
                <a16:creationId xmlns:a16="http://schemas.microsoft.com/office/drawing/2014/main" id="{E0AF42D9-0D66-4962-97FC-AC2281FDADF8}"/>
              </a:ext>
            </a:extLst>
          </p:cNvPr>
          <p:cNvSpPr>
            <a:spLocks noGrp="1"/>
          </p:cNvSpPr>
          <p:nvPr>
            <p:ph type="pic" sz="quarter" idx="15"/>
          </p:nvPr>
        </p:nvSpPr>
        <p:spPr>
          <a:xfrm>
            <a:off x="9119833" y="1"/>
            <a:ext cx="4319942" cy="7210800"/>
          </a:xfrm>
          <a:custGeom>
            <a:avLst/>
            <a:gdLst>
              <a:gd name="connsiteX0" fmla="*/ 727506 w 4319942"/>
              <a:gd name="connsiteY0" fmla="*/ 0 h 7210800"/>
              <a:gd name="connsiteX1" fmla="*/ 4319942 w 4319942"/>
              <a:gd name="connsiteY1" fmla="*/ 0 h 7210800"/>
              <a:gd name="connsiteX2" fmla="*/ 4319942 w 4319942"/>
              <a:gd name="connsiteY2" fmla="*/ 7210800 h 7210800"/>
              <a:gd name="connsiteX3" fmla="*/ 726398 w 4319942"/>
              <a:gd name="connsiteY3" fmla="*/ 7210800 h 7210800"/>
              <a:gd name="connsiteX4" fmla="*/ 543909 w 4319942"/>
              <a:gd name="connsiteY4" fmla="*/ 6741677 h 7210800"/>
              <a:gd name="connsiteX5" fmla="*/ 2119 w 4319942"/>
              <a:gd name="connsiteY5" fmla="*/ 3410376 h 7210800"/>
              <a:gd name="connsiteX6" fmla="*/ 685342 w 4319942"/>
              <a:gd name="connsiteY6" fmla="*/ 96609 h 721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9942" h="7210800">
                <a:moveTo>
                  <a:pt x="727506" y="0"/>
                </a:moveTo>
                <a:lnTo>
                  <a:pt x="4319942" y="0"/>
                </a:lnTo>
                <a:lnTo>
                  <a:pt x="4319942" y="7210800"/>
                </a:lnTo>
                <a:lnTo>
                  <a:pt x="726398" y="7210800"/>
                </a:lnTo>
                <a:lnTo>
                  <a:pt x="543909" y="6741677"/>
                </a:lnTo>
                <a:cubicBezTo>
                  <a:pt x="168183" y="5686392"/>
                  <a:pt x="-22507" y="4567387"/>
                  <a:pt x="2119" y="3410376"/>
                </a:cubicBezTo>
                <a:cubicBezTo>
                  <a:pt x="26745" y="2253364"/>
                  <a:pt x="264938" y="1140498"/>
                  <a:pt x="685342" y="96609"/>
                </a:cubicBezTo>
                <a:close/>
              </a:path>
            </a:pathLst>
          </a:custGeom>
          <a:solidFill>
            <a:srgbClr val="C3CDDC"/>
          </a:solidFill>
        </p:spPr>
        <p:txBody>
          <a:bodyPr wrap="square">
            <a:noAutofit/>
          </a:bodyPr>
          <a:lstStyle>
            <a:lvl1pPr marL="0" indent="0" algn="ctr">
              <a:buNone/>
              <a:defRPr/>
            </a:lvl1pPr>
          </a:lstStyle>
          <a:p>
            <a:r>
              <a:rPr lang="en-US"/>
              <a:t>Click icon to add picture</a:t>
            </a:r>
            <a:endParaRPr lang="en-GB"/>
          </a:p>
        </p:txBody>
      </p:sp>
    </p:spTree>
    <p:extLst>
      <p:ext uri="{BB962C8B-B14F-4D97-AF65-F5344CB8AC3E}">
        <p14:creationId xmlns:p14="http://schemas.microsoft.com/office/powerpoint/2010/main" val="1616568801"/>
      </p:ext>
    </p:extLst>
  </p:cSld>
  <p:clrMapOvr>
    <a:masterClrMapping/>
  </p:clrMapOvr>
  <p:extLst>
    <p:ext uri="{DCECCB84-F9BA-43D5-87BE-67443E8EF086}">
      <p15:sldGuideLst xmlns:p15="http://schemas.microsoft.com/office/powerpoint/2012/main">
        <p15:guide id="1" pos="219" userDrawn="1">
          <p15:clr>
            <a:srgbClr val="A4A3A4"/>
          </p15:clr>
        </p15:guide>
        <p15:guide id="2" orient="horz" pos="4328" userDrawn="1">
          <p15:clr>
            <a:srgbClr val="A4A3A4"/>
          </p15:clr>
        </p15:guide>
        <p15:guide id="3" orient="horz" pos="4235" userDrawn="1">
          <p15:clr>
            <a:srgbClr val="A4A3A4"/>
          </p15:clr>
        </p15:guide>
        <p15:guide id="4" orient="horz" pos="945" userDrawn="1">
          <p15:clr>
            <a:srgbClr val="A4A3A4"/>
          </p15:clr>
        </p15:guide>
        <p15:guide id="5" orient="horz" pos="834" userDrawn="1">
          <p15:clr>
            <a:srgbClr val="A4A3A4"/>
          </p15:clr>
        </p15:guide>
        <p15:guide id="6" orient="horz" pos="606" userDrawn="1">
          <p15:clr>
            <a:srgbClr val="A4A3A4"/>
          </p15:clr>
        </p15:guide>
        <p15:guide id="7" orient="horz" pos="561" userDrawn="1">
          <p15:clr>
            <a:srgbClr val="A4A3A4"/>
          </p15:clr>
        </p15:guide>
        <p15:guide id="8" orient="horz" pos="219" userDrawn="1">
          <p15:clr>
            <a:srgbClr val="A4A3A4"/>
          </p15:clr>
        </p15:guide>
        <p15:guide id="9" pos="5483" userDrawn="1">
          <p15:clr>
            <a:srgbClr val="A4A3A4"/>
          </p15:clr>
        </p15:guide>
        <p15:guide id="10" pos="8249" userDrawn="1">
          <p15:clr>
            <a:srgbClr val="A4A3A4"/>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and Graphics">
    <p:bg>
      <p:bgPr>
        <a:solidFill>
          <a:srgbClr val="C3CDDC"/>
        </a:solidFill>
        <a:effectLst/>
      </p:bgPr>
    </p:bg>
    <p:spTree>
      <p:nvGrpSpPr>
        <p:cNvPr id="1" name=""/>
        <p:cNvGrpSpPr/>
        <p:nvPr/>
      </p:nvGrpSpPr>
      <p:grpSpPr>
        <a:xfrm>
          <a:off x="0" y="0"/>
          <a:ext cx="0" cy="0"/>
          <a:chOff x="0" y="0"/>
          <a:chExt cx="0" cy="0"/>
        </a:xfrm>
      </p:grpSpPr>
      <p:grpSp>
        <p:nvGrpSpPr>
          <p:cNvPr id="14" name="GROUP_ARC">
            <a:extLst>
              <a:ext uri="{FF2B5EF4-FFF2-40B4-BE49-F238E27FC236}">
                <a16:creationId xmlns:a16="http://schemas.microsoft.com/office/drawing/2014/main" id="{51C3DEB8-D6B9-4D11-BEC7-9B19E1F11974}"/>
              </a:ext>
            </a:extLst>
          </p:cNvPr>
          <p:cNvGrpSpPr/>
          <p:nvPr userDrawn="1"/>
        </p:nvGrpSpPr>
        <p:grpSpPr>
          <a:xfrm>
            <a:off x="6935889" y="1"/>
            <a:ext cx="6503887" cy="7210800"/>
            <a:chOff x="6935888" y="0"/>
            <a:chExt cx="6503887" cy="7210800"/>
          </a:xfrm>
        </p:grpSpPr>
        <p:sp>
          <p:nvSpPr>
            <p:cNvPr id="13" name="SHAPE_Arc1">
              <a:extLst>
                <a:ext uri="{FF2B5EF4-FFF2-40B4-BE49-F238E27FC236}">
                  <a16:creationId xmlns:a16="http://schemas.microsoft.com/office/drawing/2014/main" id="{48232C68-87A0-4D39-8716-092089DAF991}"/>
                </a:ext>
              </a:extLst>
            </p:cNvPr>
            <p:cNvSpPr>
              <a:spLocks noChangeAspect="1"/>
            </p:cNvSpPr>
            <p:nvPr/>
          </p:nvSpPr>
          <p:spPr>
            <a:xfrm>
              <a:off x="6935888" y="0"/>
              <a:ext cx="6503887" cy="7210800"/>
            </a:xfrm>
            <a:custGeom>
              <a:avLst/>
              <a:gdLst>
                <a:gd name="connsiteX0" fmla="*/ 3678073 w 6503887"/>
                <a:gd name="connsiteY0" fmla="*/ 0 h 7210800"/>
                <a:gd name="connsiteX1" fmla="*/ 6503887 w 6503887"/>
                <a:gd name="connsiteY1" fmla="*/ 0 h 7210800"/>
                <a:gd name="connsiteX2" fmla="*/ 6503887 w 6503887"/>
                <a:gd name="connsiteY2" fmla="*/ 7210800 h 7210800"/>
                <a:gd name="connsiteX3" fmla="*/ 0 w 6503887"/>
                <a:gd name="connsiteY3" fmla="*/ 7210800 h 7210800"/>
                <a:gd name="connsiteX4" fmla="*/ 0 w 6503887"/>
                <a:gd name="connsiteY4" fmla="*/ 2140753 h 7210800"/>
                <a:gd name="connsiteX5" fmla="*/ 250857 w 6503887"/>
                <a:gd name="connsiteY5" fmla="*/ 1900792 h 7210800"/>
                <a:gd name="connsiteX6" fmla="*/ 3249004 w 6503887"/>
                <a:gd name="connsiteY6" fmla="*/ 133800 h 721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03887" h="7210800">
                  <a:moveTo>
                    <a:pt x="3678073" y="0"/>
                  </a:moveTo>
                  <a:lnTo>
                    <a:pt x="6503887" y="0"/>
                  </a:lnTo>
                  <a:lnTo>
                    <a:pt x="6503887" y="7210800"/>
                  </a:lnTo>
                  <a:lnTo>
                    <a:pt x="0" y="7210800"/>
                  </a:lnTo>
                  <a:lnTo>
                    <a:pt x="0" y="2140753"/>
                  </a:lnTo>
                  <a:lnTo>
                    <a:pt x="250857" y="1900792"/>
                  </a:lnTo>
                  <a:cubicBezTo>
                    <a:pt x="1111102" y="1123669"/>
                    <a:pt x="2128222" y="516935"/>
                    <a:pt x="3249004" y="133800"/>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944"/>
            </a:p>
          </p:txBody>
        </p:sp>
        <p:sp>
          <p:nvSpPr>
            <p:cNvPr id="8" name="SHAPE_Arc2">
              <a:extLst>
                <a:ext uri="{FF2B5EF4-FFF2-40B4-BE49-F238E27FC236}">
                  <a16:creationId xmlns:a16="http://schemas.microsoft.com/office/drawing/2014/main" id="{F1E4D52F-CD35-45F1-B352-9ABA89D7388F}"/>
                </a:ext>
              </a:extLst>
            </p:cNvPr>
            <p:cNvSpPr>
              <a:spLocks noChangeAspect="1"/>
            </p:cNvSpPr>
            <p:nvPr/>
          </p:nvSpPr>
          <p:spPr>
            <a:xfrm>
              <a:off x="7830403" y="0"/>
              <a:ext cx="5609370" cy="7210800"/>
            </a:xfrm>
            <a:custGeom>
              <a:avLst/>
              <a:gdLst>
                <a:gd name="connsiteX0" fmla="*/ 2987291 w 3241371"/>
                <a:gd name="connsiteY0" fmla="*/ 0 h 4166756"/>
                <a:gd name="connsiteX1" fmla="*/ 3241371 w 3241371"/>
                <a:gd name="connsiteY1" fmla="*/ 0 h 4166756"/>
                <a:gd name="connsiteX2" fmla="*/ 3241371 w 3241371"/>
                <a:gd name="connsiteY2" fmla="*/ 4166756 h 4166756"/>
                <a:gd name="connsiteX3" fmla="*/ 0 w 3241371"/>
                <a:gd name="connsiteY3" fmla="*/ 4166756 h 4166756"/>
                <a:gd name="connsiteX4" fmla="*/ 18865 w 3241371"/>
                <a:gd name="connsiteY4" fmla="*/ 3793162 h 4166756"/>
                <a:gd name="connsiteX5" fmla="*/ 2752954 w 3241371"/>
                <a:gd name="connsiteY5" fmla="*/ 89666 h 4166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1371" h="4166756">
                  <a:moveTo>
                    <a:pt x="2987291" y="0"/>
                  </a:moveTo>
                  <a:lnTo>
                    <a:pt x="3241371" y="0"/>
                  </a:lnTo>
                  <a:lnTo>
                    <a:pt x="3241371" y="4166756"/>
                  </a:lnTo>
                  <a:lnTo>
                    <a:pt x="0" y="4166756"/>
                  </a:lnTo>
                  <a:lnTo>
                    <a:pt x="18865" y="3793162"/>
                  </a:lnTo>
                  <a:cubicBezTo>
                    <a:pt x="188544" y="2122359"/>
                    <a:pt x="1267428" y="720340"/>
                    <a:pt x="2752954" y="89666"/>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944"/>
            </a:p>
          </p:txBody>
        </p:sp>
      </p:grpSp>
      <p:sp>
        <p:nvSpPr>
          <p:cNvPr id="9" name="SHAPE_White">
            <a:extLst>
              <a:ext uri="{FF2B5EF4-FFF2-40B4-BE49-F238E27FC236}">
                <a16:creationId xmlns:a16="http://schemas.microsoft.com/office/drawing/2014/main" id="{38F4FED3-D569-4AD5-9AFE-51AF71B86E78}"/>
              </a:ext>
            </a:extLst>
          </p:cNvPr>
          <p:cNvSpPr/>
          <p:nvPr userDrawn="1"/>
        </p:nvSpPr>
        <p:spPr>
          <a:xfrm>
            <a:off x="1" y="1"/>
            <a:ext cx="6935888" cy="7210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tx1"/>
              </a:solidFill>
            </a:endParaRPr>
          </a:p>
        </p:txBody>
      </p:sp>
      <p:sp>
        <p:nvSpPr>
          <p:cNvPr id="4" name="Slide Number Placeholder">
            <a:extLst>
              <a:ext uri="{FF2B5EF4-FFF2-40B4-BE49-F238E27FC236}">
                <a16:creationId xmlns:a16="http://schemas.microsoft.com/office/drawing/2014/main" id="{127C45F2-6A9A-4310-A80E-C938AE6BBD14}"/>
              </a:ext>
            </a:extLst>
          </p:cNvPr>
          <p:cNvSpPr>
            <a:spLocks noGrp="1"/>
          </p:cNvSpPr>
          <p:nvPr>
            <p:ph type="sldNum" sz="quarter" idx="12"/>
          </p:nvPr>
        </p:nvSpPr>
        <p:spPr/>
        <p:txBody>
          <a:bodyPr/>
          <a:lstStyle/>
          <a:p>
            <a:fld id="{C30A1311-C316-4992-B31B-E2EB28E45515}" type="slidenum">
              <a:rPr lang="en-GB" smtClean="0"/>
              <a:t>‹#›</a:t>
            </a:fld>
            <a:endParaRPr lang="en-GB"/>
          </a:p>
        </p:txBody>
      </p:sp>
      <p:sp>
        <p:nvSpPr>
          <p:cNvPr id="3" name="Footer Placeholder">
            <a:extLst>
              <a:ext uri="{FF2B5EF4-FFF2-40B4-BE49-F238E27FC236}">
                <a16:creationId xmlns:a16="http://schemas.microsoft.com/office/drawing/2014/main" id="{C29E2219-1810-45E1-8131-A01514D146F7}"/>
              </a:ext>
            </a:extLst>
          </p:cNvPr>
          <p:cNvSpPr>
            <a:spLocks noGrp="1"/>
          </p:cNvSpPr>
          <p:nvPr>
            <p:ph type="ftr" sz="quarter" idx="11"/>
          </p:nvPr>
        </p:nvSpPr>
        <p:spPr/>
        <p:txBody>
          <a:bodyPr/>
          <a:lstStyle/>
          <a:p>
            <a:endParaRPr lang="en-GB"/>
          </a:p>
        </p:txBody>
      </p:sp>
      <p:sp>
        <p:nvSpPr>
          <p:cNvPr id="38" name="Source">
            <a:extLst>
              <a:ext uri="{FF2B5EF4-FFF2-40B4-BE49-F238E27FC236}">
                <a16:creationId xmlns:a16="http://schemas.microsoft.com/office/drawing/2014/main" id="{A631CFDF-1C52-4AE7-890E-CBE085A882DF}"/>
              </a:ext>
            </a:extLst>
          </p:cNvPr>
          <p:cNvSpPr>
            <a:spLocks noGrp="1"/>
          </p:cNvSpPr>
          <p:nvPr>
            <p:ph type="body" sz="quarter" idx="14" hasCustomPrompt="1"/>
          </p:nvPr>
        </p:nvSpPr>
        <p:spPr>
          <a:xfrm>
            <a:off x="347928" y="6723579"/>
            <a:ext cx="6156000" cy="144000"/>
          </a:xfrm>
          <a:noFill/>
        </p:spPr>
        <p:txBody>
          <a:bodyPr anchor="b" anchorCtr="0"/>
          <a:lstStyle>
            <a:lvl1pPr marL="0" indent="0">
              <a:spcBef>
                <a:spcPts val="0"/>
              </a:spcBef>
              <a:buNone/>
              <a:defRPr sz="1000"/>
            </a:lvl1pPr>
            <a:lvl2pPr marL="0" indent="0">
              <a:spcBef>
                <a:spcPts val="0"/>
              </a:spcBef>
              <a:buNone/>
              <a:defRPr sz="1000"/>
            </a:lvl2pPr>
            <a:lvl3pPr marL="0" indent="0">
              <a:spcBef>
                <a:spcPts val="0"/>
              </a:spcBef>
              <a:buNone/>
              <a:defRPr sz="1000"/>
            </a:lvl3pPr>
            <a:lvl4pPr marL="0" indent="0">
              <a:spcBef>
                <a:spcPts val="0"/>
              </a:spcBef>
              <a:buNone/>
              <a:defRPr sz="1000"/>
            </a:lvl4pPr>
            <a:lvl5pPr marL="0" indent="0">
              <a:spcBef>
                <a:spcPts val="0"/>
              </a:spcBef>
              <a:buNone/>
              <a:defRPr sz="1000"/>
            </a:lvl5pPr>
            <a:lvl6pPr marL="0" indent="0">
              <a:spcBef>
                <a:spcPts val="0"/>
              </a:spcBef>
              <a:buNone/>
              <a:defRPr sz="1000"/>
            </a:lvl6pPr>
            <a:lvl7pPr marL="0" indent="0">
              <a:spcBef>
                <a:spcPts val="0"/>
              </a:spcBef>
              <a:buNone/>
              <a:defRPr sz="1000"/>
            </a:lvl7pPr>
            <a:lvl8pPr marL="0" indent="0">
              <a:spcBef>
                <a:spcPts val="0"/>
              </a:spcBef>
              <a:buNone/>
              <a:defRPr sz="1000"/>
            </a:lvl8pPr>
            <a:lvl9pPr marL="0" indent="0">
              <a:spcBef>
                <a:spcPts val="0"/>
              </a:spcBef>
              <a:buNone/>
              <a:defRPr sz="1000"/>
            </a:lvl9pPr>
          </a:lstStyle>
          <a:p>
            <a:pPr lvl="0"/>
            <a:r>
              <a:rPr lang="en-US"/>
              <a:t>Add source or notes</a:t>
            </a:r>
          </a:p>
        </p:txBody>
      </p:sp>
      <p:sp>
        <p:nvSpPr>
          <p:cNvPr id="37" name="Content Placeholder">
            <a:extLst>
              <a:ext uri="{FF2B5EF4-FFF2-40B4-BE49-F238E27FC236}">
                <a16:creationId xmlns:a16="http://schemas.microsoft.com/office/drawing/2014/main" id="{79957CFD-B21D-4367-BD8F-38D0FB8D160A}"/>
              </a:ext>
            </a:extLst>
          </p:cNvPr>
          <p:cNvSpPr>
            <a:spLocks noGrp="1"/>
          </p:cNvSpPr>
          <p:nvPr>
            <p:ph idx="1"/>
          </p:nvPr>
        </p:nvSpPr>
        <p:spPr>
          <a:xfrm>
            <a:off x="349251" y="1501197"/>
            <a:ext cx="6156000" cy="52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5" name="Subtitle">
            <a:extLst>
              <a:ext uri="{FF2B5EF4-FFF2-40B4-BE49-F238E27FC236}">
                <a16:creationId xmlns:a16="http://schemas.microsoft.com/office/drawing/2014/main" id="{7A8383C0-9352-4401-B052-7EF88417C947}"/>
              </a:ext>
            </a:extLst>
          </p:cNvPr>
          <p:cNvSpPr>
            <a:spLocks noGrp="1"/>
          </p:cNvSpPr>
          <p:nvPr>
            <p:ph type="body" sz="quarter" idx="13" hasCustomPrompt="1"/>
          </p:nvPr>
        </p:nvSpPr>
        <p:spPr>
          <a:xfrm>
            <a:off x="349251" y="963614"/>
            <a:ext cx="6154688" cy="359999"/>
          </a:xfrm>
          <a:noFill/>
        </p:spPr>
        <p:txBody>
          <a:bodyPr/>
          <a:lstStyle>
            <a:lvl1pPr marL="0" indent="0">
              <a:lnSpc>
                <a:spcPct val="90000"/>
              </a:lnSpc>
              <a:spcBef>
                <a:spcPts val="0"/>
              </a:spcBef>
              <a:buNone/>
              <a:defRPr sz="2400">
                <a:solidFill>
                  <a:srgbClr val="28465F"/>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a:t>Add subtitle</a:t>
            </a:r>
          </a:p>
        </p:txBody>
      </p:sp>
      <p:sp>
        <p:nvSpPr>
          <p:cNvPr id="36" name="Title">
            <a:extLst>
              <a:ext uri="{FF2B5EF4-FFF2-40B4-BE49-F238E27FC236}">
                <a16:creationId xmlns:a16="http://schemas.microsoft.com/office/drawing/2014/main" id="{D59A1015-186B-4C46-9C0B-6BA84B9354D5}"/>
              </a:ext>
            </a:extLst>
          </p:cNvPr>
          <p:cNvSpPr>
            <a:spLocks noGrp="1"/>
          </p:cNvSpPr>
          <p:nvPr>
            <p:ph type="title" hasCustomPrompt="1"/>
          </p:nvPr>
        </p:nvSpPr>
        <p:spPr>
          <a:xfrm>
            <a:off x="349200" y="349200"/>
            <a:ext cx="6154688" cy="539991"/>
          </a:xfrm>
        </p:spPr>
        <p:txBody>
          <a:bodyPr/>
          <a:lstStyle>
            <a:lvl1pPr>
              <a:defRPr/>
            </a:lvl1pPr>
          </a:lstStyle>
          <a:p>
            <a:r>
              <a:rPr lang="en-US"/>
              <a:t>Add title</a:t>
            </a:r>
            <a:endParaRPr lang="en-GB"/>
          </a:p>
        </p:txBody>
      </p:sp>
    </p:spTree>
    <p:extLst>
      <p:ext uri="{BB962C8B-B14F-4D97-AF65-F5344CB8AC3E}">
        <p14:creationId xmlns:p14="http://schemas.microsoft.com/office/powerpoint/2010/main" val="1076001173"/>
      </p:ext>
    </p:extLst>
  </p:cSld>
  <p:clrMapOvr>
    <a:masterClrMapping/>
  </p:clrMapOvr>
  <p:extLst>
    <p:ext uri="{DCECCB84-F9BA-43D5-87BE-67443E8EF086}">
      <p15:sldGuideLst xmlns:p15="http://schemas.microsoft.com/office/powerpoint/2012/main">
        <p15:guide id="1" pos="4099" userDrawn="1">
          <p15:clr>
            <a:srgbClr val="A4A3A4"/>
          </p15:clr>
        </p15:guide>
        <p15:guide id="2" pos="219" userDrawn="1">
          <p15:clr>
            <a:srgbClr val="A4A3A4"/>
          </p15:clr>
        </p15:guide>
        <p15:guide id="3" pos="8249" userDrawn="1">
          <p15:clr>
            <a:srgbClr val="A4A3A4"/>
          </p15:clr>
        </p15:guide>
        <p15:guide id="4" orient="horz" pos="4328" userDrawn="1">
          <p15:clr>
            <a:srgbClr val="A4A3A4"/>
          </p15:clr>
        </p15:guide>
        <p15:guide id="5" orient="horz" pos="4235" userDrawn="1">
          <p15:clr>
            <a:srgbClr val="A4A3A4"/>
          </p15:clr>
        </p15:guide>
        <p15:guide id="6" orient="horz" pos="945" userDrawn="1">
          <p15:clr>
            <a:srgbClr val="A4A3A4"/>
          </p15:clr>
        </p15:guide>
        <p15:guide id="7" orient="horz" pos="834" userDrawn="1">
          <p15:clr>
            <a:srgbClr val="A4A3A4"/>
          </p15:clr>
        </p15:guide>
        <p15:guide id="9" orient="horz" pos="561" userDrawn="1">
          <p15:clr>
            <a:srgbClr val="A4A3A4"/>
          </p15:clr>
        </p15:guide>
        <p15:guide id="10" orient="horz" pos="219" userDrawn="1">
          <p15:clr>
            <a:srgbClr val="A4A3A4"/>
          </p15:clr>
        </p15:guide>
        <p15:guide id="11" orient="horz" pos="606" userDrawn="1">
          <p15:clr>
            <a:srgbClr val="A4A3A4"/>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1 Content and Graphics">
    <p:bg>
      <p:bgPr>
        <a:solidFill>
          <a:srgbClr val="C3CDDC"/>
        </a:solidFill>
        <a:effectLst/>
      </p:bgPr>
    </p:bg>
    <p:spTree>
      <p:nvGrpSpPr>
        <p:cNvPr id="1" name=""/>
        <p:cNvGrpSpPr/>
        <p:nvPr/>
      </p:nvGrpSpPr>
      <p:grpSpPr>
        <a:xfrm>
          <a:off x="0" y="0"/>
          <a:ext cx="0" cy="0"/>
          <a:chOff x="0" y="0"/>
          <a:chExt cx="0" cy="0"/>
        </a:xfrm>
      </p:grpSpPr>
      <p:sp>
        <p:nvSpPr>
          <p:cNvPr id="4" name="Slide Number Placeholder">
            <a:extLst>
              <a:ext uri="{FF2B5EF4-FFF2-40B4-BE49-F238E27FC236}">
                <a16:creationId xmlns:a16="http://schemas.microsoft.com/office/drawing/2014/main" id="{127C45F2-6A9A-4310-A80E-C938AE6BBD14}"/>
              </a:ext>
            </a:extLst>
          </p:cNvPr>
          <p:cNvSpPr>
            <a:spLocks noGrp="1"/>
          </p:cNvSpPr>
          <p:nvPr>
            <p:ph type="sldNum" sz="quarter" idx="12"/>
          </p:nvPr>
        </p:nvSpPr>
        <p:spPr/>
        <p:txBody>
          <a:bodyPr/>
          <a:lstStyle/>
          <a:p>
            <a:fld id="{C30A1311-C316-4992-B31B-E2EB28E45515}" type="slidenum">
              <a:rPr lang="en-GB" smtClean="0"/>
              <a:t>‹#›</a:t>
            </a:fld>
            <a:endParaRPr lang="en-GB"/>
          </a:p>
        </p:txBody>
      </p:sp>
      <p:sp>
        <p:nvSpPr>
          <p:cNvPr id="3" name="Footer Placeholder">
            <a:extLst>
              <a:ext uri="{FF2B5EF4-FFF2-40B4-BE49-F238E27FC236}">
                <a16:creationId xmlns:a16="http://schemas.microsoft.com/office/drawing/2014/main" id="{C29E2219-1810-45E1-8131-A01514D146F7}"/>
              </a:ext>
            </a:extLst>
          </p:cNvPr>
          <p:cNvSpPr>
            <a:spLocks noGrp="1"/>
          </p:cNvSpPr>
          <p:nvPr>
            <p:ph type="ftr" sz="quarter" idx="11"/>
          </p:nvPr>
        </p:nvSpPr>
        <p:spPr/>
        <p:txBody>
          <a:bodyPr/>
          <a:lstStyle/>
          <a:p>
            <a:endParaRPr lang="en-GB"/>
          </a:p>
        </p:txBody>
      </p:sp>
      <p:grpSp>
        <p:nvGrpSpPr>
          <p:cNvPr id="12" name="GROUP_ARC">
            <a:extLst>
              <a:ext uri="{FF2B5EF4-FFF2-40B4-BE49-F238E27FC236}">
                <a16:creationId xmlns:a16="http://schemas.microsoft.com/office/drawing/2014/main" id="{9729CC8A-F48D-42BB-AD9B-41966CE5D40A}"/>
              </a:ext>
            </a:extLst>
          </p:cNvPr>
          <p:cNvGrpSpPr/>
          <p:nvPr userDrawn="1"/>
        </p:nvGrpSpPr>
        <p:grpSpPr>
          <a:xfrm>
            <a:off x="9130568" y="0"/>
            <a:ext cx="4309209" cy="7210801"/>
            <a:chOff x="9130567" y="0"/>
            <a:chExt cx="4309209" cy="7210801"/>
          </a:xfrm>
        </p:grpSpPr>
        <p:sp>
          <p:nvSpPr>
            <p:cNvPr id="16" name="SHAPE_Arc1">
              <a:extLst>
                <a:ext uri="{FF2B5EF4-FFF2-40B4-BE49-F238E27FC236}">
                  <a16:creationId xmlns:a16="http://schemas.microsoft.com/office/drawing/2014/main" id="{CD437388-4271-4CF7-B162-73B6464A70BD}"/>
                </a:ext>
              </a:extLst>
            </p:cNvPr>
            <p:cNvSpPr>
              <a:spLocks noChangeAspect="1"/>
            </p:cNvSpPr>
            <p:nvPr/>
          </p:nvSpPr>
          <p:spPr>
            <a:xfrm>
              <a:off x="9130567" y="0"/>
              <a:ext cx="4309208" cy="7210800"/>
            </a:xfrm>
            <a:custGeom>
              <a:avLst/>
              <a:gdLst>
                <a:gd name="connsiteX0" fmla="*/ 3678073 w 4309208"/>
                <a:gd name="connsiteY0" fmla="*/ 0 h 7210800"/>
                <a:gd name="connsiteX1" fmla="*/ 4309208 w 4309208"/>
                <a:gd name="connsiteY1" fmla="*/ 0 h 7210800"/>
                <a:gd name="connsiteX2" fmla="*/ 4309208 w 4309208"/>
                <a:gd name="connsiteY2" fmla="*/ 7210800 h 7210800"/>
                <a:gd name="connsiteX3" fmla="*/ 0 w 4309208"/>
                <a:gd name="connsiteY3" fmla="*/ 7210800 h 7210800"/>
                <a:gd name="connsiteX4" fmla="*/ 0 w 4309208"/>
                <a:gd name="connsiteY4" fmla="*/ 2140753 h 7210800"/>
                <a:gd name="connsiteX5" fmla="*/ 250857 w 4309208"/>
                <a:gd name="connsiteY5" fmla="*/ 1900792 h 7210800"/>
                <a:gd name="connsiteX6" fmla="*/ 3249004 w 4309208"/>
                <a:gd name="connsiteY6" fmla="*/ 133800 h 721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09208" h="7210800">
                  <a:moveTo>
                    <a:pt x="3678073" y="0"/>
                  </a:moveTo>
                  <a:lnTo>
                    <a:pt x="4309208" y="0"/>
                  </a:lnTo>
                  <a:lnTo>
                    <a:pt x="4309208" y="7210800"/>
                  </a:lnTo>
                  <a:lnTo>
                    <a:pt x="0" y="7210800"/>
                  </a:lnTo>
                  <a:lnTo>
                    <a:pt x="0" y="2140753"/>
                  </a:lnTo>
                  <a:lnTo>
                    <a:pt x="250857" y="1900792"/>
                  </a:lnTo>
                  <a:cubicBezTo>
                    <a:pt x="1111102" y="1123669"/>
                    <a:pt x="2128222" y="516935"/>
                    <a:pt x="3249004" y="133800"/>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944"/>
            </a:p>
          </p:txBody>
        </p:sp>
        <p:sp>
          <p:nvSpPr>
            <p:cNvPr id="17" name="SHAPE_Arc2">
              <a:extLst>
                <a:ext uri="{FF2B5EF4-FFF2-40B4-BE49-F238E27FC236}">
                  <a16:creationId xmlns:a16="http://schemas.microsoft.com/office/drawing/2014/main" id="{8E877BE4-2AE9-4278-9C06-AFB83505DD07}"/>
                </a:ext>
              </a:extLst>
            </p:cNvPr>
            <p:cNvSpPr>
              <a:spLocks noChangeAspect="1"/>
            </p:cNvSpPr>
            <p:nvPr/>
          </p:nvSpPr>
          <p:spPr>
            <a:xfrm>
              <a:off x="10025083" y="893506"/>
              <a:ext cx="3414693" cy="6317295"/>
            </a:xfrm>
            <a:custGeom>
              <a:avLst/>
              <a:gdLst>
                <a:gd name="connsiteX0" fmla="*/ 3414693 w 3414693"/>
                <a:gd name="connsiteY0" fmla="*/ 0 h 6317295"/>
                <a:gd name="connsiteX1" fmla="*/ 3414693 w 3414693"/>
                <a:gd name="connsiteY1" fmla="*/ 6317295 h 6317295"/>
                <a:gd name="connsiteX2" fmla="*/ 0 w 3414693"/>
                <a:gd name="connsiteY2" fmla="*/ 6317295 h 6317295"/>
                <a:gd name="connsiteX3" fmla="*/ 32647 w 3414693"/>
                <a:gd name="connsiteY3" fmla="*/ 5670770 h 6317295"/>
                <a:gd name="connsiteX4" fmla="*/ 3398025 w 3414693"/>
                <a:gd name="connsiteY4" fmla="*/ 10641 h 6317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4693" h="6317295">
                  <a:moveTo>
                    <a:pt x="3414693" y="0"/>
                  </a:moveTo>
                  <a:lnTo>
                    <a:pt x="3414693" y="6317295"/>
                  </a:lnTo>
                  <a:lnTo>
                    <a:pt x="0" y="6317295"/>
                  </a:lnTo>
                  <a:lnTo>
                    <a:pt x="32647" y="5670770"/>
                  </a:lnTo>
                  <a:cubicBezTo>
                    <a:pt x="271229" y="3321495"/>
                    <a:pt x="1548520" y="1279288"/>
                    <a:pt x="3398025" y="10641"/>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944"/>
            </a:p>
          </p:txBody>
        </p:sp>
      </p:grpSp>
      <p:sp>
        <p:nvSpPr>
          <p:cNvPr id="11" name="SHAPE_White">
            <a:extLst>
              <a:ext uri="{FF2B5EF4-FFF2-40B4-BE49-F238E27FC236}">
                <a16:creationId xmlns:a16="http://schemas.microsoft.com/office/drawing/2014/main" id="{28475A4C-C6C0-4E95-85C4-A6126F7033E4}"/>
              </a:ext>
            </a:extLst>
          </p:cNvPr>
          <p:cNvSpPr/>
          <p:nvPr userDrawn="1"/>
        </p:nvSpPr>
        <p:spPr>
          <a:xfrm>
            <a:off x="-1" y="1"/>
            <a:ext cx="9130569" cy="7210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tx1"/>
              </a:solidFill>
            </a:endParaRPr>
          </a:p>
        </p:txBody>
      </p:sp>
      <p:sp>
        <p:nvSpPr>
          <p:cNvPr id="36" name="Source">
            <a:extLst>
              <a:ext uri="{FF2B5EF4-FFF2-40B4-BE49-F238E27FC236}">
                <a16:creationId xmlns:a16="http://schemas.microsoft.com/office/drawing/2014/main" id="{7AA1CED6-4163-4774-8FB4-37D66240A6EE}"/>
              </a:ext>
            </a:extLst>
          </p:cNvPr>
          <p:cNvSpPr>
            <a:spLocks noGrp="1"/>
          </p:cNvSpPr>
          <p:nvPr>
            <p:ph type="body" sz="quarter" idx="14" hasCustomPrompt="1"/>
          </p:nvPr>
        </p:nvSpPr>
        <p:spPr>
          <a:xfrm>
            <a:off x="347927" y="6723579"/>
            <a:ext cx="8352000" cy="144000"/>
          </a:xfrm>
          <a:noFill/>
        </p:spPr>
        <p:txBody>
          <a:bodyPr anchor="b" anchorCtr="0"/>
          <a:lstStyle>
            <a:lvl1pPr marL="0" indent="0">
              <a:spcBef>
                <a:spcPts val="0"/>
              </a:spcBef>
              <a:buNone/>
              <a:defRPr sz="1000"/>
            </a:lvl1pPr>
            <a:lvl2pPr marL="0" indent="0">
              <a:spcBef>
                <a:spcPts val="0"/>
              </a:spcBef>
              <a:buNone/>
              <a:defRPr sz="1000"/>
            </a:lvl2pPr>
            <a:lvl3pPr marL="0" indent="0">
              <a:spcBef>
                <a:spcPts val="0"/>
              </a:spcBef>
              <a:buNone/>
              <a:defRPr sz="1000"/>
            </a:lvl3pPr>
            <a:lvl4pPr marL="0" indent="0">
              <a:spcBef>
                <a:spcPts val="0"/>
              </a:spcBef>
              <a:buNone/>
              <a:defRPr sz="1000"/>
            </a:lvl4pPr>
            <a:lvl5pPr marL="0" indent="0">
              <a:spcBef>
                <a:spcPts val="0"/>
              </a:spcBef>
              <a:buNone/>
              <a:defRPr sz="1000"/>
            </a:lvl5pPr>
            <a:lvl6pPr marL="0" indent="0">
              <a:spcBef>
                <a:spcPts val="0"/>
              </a:spcBef>
              <a:buNone/>
              <a:defRPr sz="1000"/>
            </a:lvl6pPr>
            <a:lvl7pPr marL="0" indent="0">
              <a:spcBef>
                <a:spcPts val="0"/>
              </a:spcBef>
              <a:buNone/>
              <a:defRPr sz="1000"/>
            </a:lvl7pPr>
            <a:lvl8pPr marL="0" indent="0">
              <a:spcBef>
                <a:spcPts val="0"/>
              </a:spcBef>
              <a:buNone/>
              <a:defRPr sz="1000"/>
            </a:lvl8pPr>
            <a:lvl9pPr marL="0" indent="0">
              <a:spcBef>
                <a:spcPts val="0"/>
              </a:spcBef>
              <a:buNone/>
              <a:defRPr sz="1000"/>
            </a:lvl9pPr>
          </a:lstStyle>
          <a:p>
            <a:pPr lvl="0"/>
            <a:r>
              <a:rPr lang="en-US"/>
              <a:t>Add source or notes</a:t>
            </a:r>
          </a:p>
        </p:txBody>
      </p:sp>
      <p:sp>
        <p:nvSpPr>
          <p:cNvPr id="37" name="Content Placeholder">
            <a:extLst>
              <a:ext uri="{FF2B5EF4-FFF2-40B4-BE49-F238E27FC236}">
                <a16:creationId xmlns:a16="http://schemas.microsoft.com/office/drawing/2014/main" id="{A0847245-BA4C-4407-ABC7-3C552F4D6BC0}"/>
              </a:ext>
            </a:extLst>
          </p:cNvPr>
          <p:cNvSpPr>
            <a:spLocks noGrp="1"/>
          </p:cNvSpPr>
          <p:nvPr>
            <p:ph idx="1"/>
          </p:nvPr>
        </p:nvSpPr>
        <p:spPr>
          <a:xfrm>
            <a:off x="349250" y="1501197"/>
            <a:ext cx="8352000" cy="52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8" name="Subtitle">
            <a:extLst>
              <a:ext uri="{FF2B5EF4-FFF2-40B4-BE49-F238E27FC236}">
                <a16:creationId xmlns:a16="http://schemas.microsoft.com/office/drawing/2014/main" id="{B1D370CD-F9E6-44D0-B982-D2365881B28F}"/>
              </a:ext>
            </a:extLst>
          </p:cNvPr>
          <p:cNvSpPr>
            <a:spLocks noGrp="1"/>
          </p:cNvSpPr>
          <p:nvPr>
            <p:ph type="body" sz="quarter" idx="13" hasCustomPrompt="1"/>
          </p:nvPr>
        </p:nvSpPr>
        <p:spPr>
          <a:xfrm>
            <a:off x="349250" y="963614"/>
            <a:ext cx="8352000" cy="359999"/>
          </a:xfrm>
          <a:noFill/>
        </p:spPr>
        <p:txBody>
          <a:bodyPr/>
          <a:lstStyle>
            <a:lvl1pPr marL="0" indent="0">
              <a:lnSpc>
                <a:spcPct val="90000"/>
              </a:lnSpc>
              <a:spcBef>
                <a:spcPts val="0"/>
              </a:spcBef>
              <a:buNone/>
              <a:defRPr sz="2400">
                <a:solidFill>
                  <a:srgbClr val="28465F"/>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a:t>Add subtitle</a:t>
            </a:r>
          </a:p>
        </p:txBody>
      </p:sp>
      <p:sp>
        <p:nvSpPr>
          <p:cNvPr id="39" name="Title">
            <a:extLst>
              <a:ext uri="{FF2B5EF4-FFF2-40B4-BE49-F238E27FC236}">
                <a16:creationId xmlns:a16="http://schemas.microsoft.com/office/drawing/2014/main" id="{1002E24D-CC40-4EF2-8FAF-FFA09383B016}"/>
              </a:ext>
            </a:extLst>
          </p:cNvPr>
          <p:cNvSpPr>
            <a:spLocks noGrp="1"/>
          </p:cNvSpPr>
          <p:nvPr>
            <p:ph type="title" hasCustomPrompt="1"/>
          </p:nvPr>
        </p:nvSpPr>
        <p:spPr>
          <a:xfrm>
            <a:off x="349199" y="349200"/>
            <a:ext cx="8352000" cy="539991"/>
          </a:xfrm>
        </p:spPr>
        <p:txBody>
          <a:bodyPr/>
          <a:lstStyle>
            <a:lvl1pPr>
              <a:defRPr/>
            </a:lvl1pPr>
          </a:lstStyle>
          <a:p>
            <a:r>
              <a:rPr lang="en-US"/>
              <a:t>Add title</a:t>
            </a:r>
            <a:endParaRPr lang="en-GB"/>
          </a:p>
        </p:txBody>
      </p:sp>
    </p:spTree>
    <p:extLst>
      <p:ext uri="{BB962C8B-B14F-4D97-AF65-F5344CB8AC3E}">
        <p14:creationId xmlns:p14="http://schemas.microsoft.com/office/powerpoint/2010/main" val="3453057726"/>
      </p:ext>
    </p:extLst>
  </p:cSld>
  <p:clrMapOvr>
    <a:masterClrMapping/>
  </p:clrMapOvr>
  <p:extLst>
    <p:ext uri="{DCECCB84-F9BA-43D5-87BE-67443E8EF086}">
      <p15:sldGuideLst xmlns:p15="http://schemas.microsoft.com/office/powerpoint/2012/main">
        <p15:guide id="1" pos="219" userDrawn="1">
          <p15:clr>
            <a:srgbClr val="A4A3A4"/>
          </p15:clr>
        </p15:guide>
        <p15:guide id="2" orient="horz" pos="4328" userDrawn="1">
          <p15:clr>
            <a:srgbClr val="A4A3A4"/>
          </p15:clr>
        </p15:guide>
        <p15:guide id="3" orient="horz" pos="4235" userDrawn="1">
          <p15:clr>
            <a:srgbClr val="A4A3A4"/>
          </p15:clr>
        </p15:guide>
        <p15:guide id="4" orient="horz" pos="945" userDrawn="1">
          <p15:clr>
            <a:srgbClr val="A4A3A4"/>
          </p15:clr>
        </p15:guide>
        <p15:guide id="5" orient="horz" pos="834" userDrawn="1">
          <p15:clr>
            <a:srgbClr val="A4A3A4"/>
          </p15:clr>
        </p15:guide>
        <p15:guide id="6" orient="horz" pos="606" userDrawn="1">
          <p15:clr>
            <a:srgbClr val="A4A3A4"/>
          </p15:clr>
        </p15:guide>
        <p15:guide id="7" orient="horz" pos="561" userDrawn="1">
          <p15:clr>
            <a:srgbClr val="A4A3A4"/>
          </p15:clr>
        </p15:guide>
        <p15:guide id="8" orient="horz" pos="219" userDrawn="1">
          <p15:clr>
            <a:srgbClr val="A4A3A4"/>
          </p15:clr>
        </p15:guide>
        <p15:guide id="9" pos="5483" userDrawn="1">
          <p15:clr>
            <a:srgbClr val="A4A3A4"/>
          </p15:clr>
        </p15:guide>
        <p15:guide id="10" pos="8249" userDrawn="1">
          <p15:clr>
            <a:srgbClr val="A4A3A4"/>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1 Content and Graphics">
    <p:bg>
      <p:bgPr>
        <a:solidFill>
          <a:srgbClr val="C3CDDC"/>
        </a:solidFill>
        <a:effectLst/>
      </p:bgPr>
    </p:bg>
    <p:spTree>
      <p:nvGrpSpPr>
        <p:cNvPr id="1" name=""/>
        <p:cNvGrpSpPr/>
        <p:nvPr/>
      </p:nvGrpSpPr>
      <p:grpSpPr>
        <a:xfrm>
          <a:off x="0" y="0"/>
          <a:ext cx="0" cy="0"/>
          <a:chOff x="0" y="0"/>
          <a:chExt cx="0" cy="0"/>
        </a:xfrm>
      </p:grpSpPr>
      <p:sp>
        <p:nvSpPr>
          <p:cNvPr id="4" name="Slide Number Placeholder">
            <a:extLst>
              <a:ext uri="{FF2B5EF4-FFF2-40B4-BE49-F238E27FC236}">
                <a16:creationId xmlns:a16="http://schemas.microsoft.com/office/drawing/2014/main" id="{127C45F2-6A9A-4310-A80E-C938AE6BBD14}"/>
              </a:ext>
            </a:extLst>
          </p:cNvPr>
          <p:cNvSpPr>
            <a:spLocks noGrp="1"/>
          </p:cNvSpPr>
          <p:nvPr>
            <p:ph type="sldNum" sz="quarter" idx="12"/>
          </p:nvPr>
        </p:nvSpPr>
        <p:spPr/>
        <p:txBody>
          <a:bodyPr/>
          <a:lstStyle/>
          <a:p>
            <a:fld id="{C30A1311-C316-4992-B31B-E2EB28E45515}" type="slidenum">
              <a:rPr lang="en-GB" smtClean="0"/>
              <a:t>‹#›</a:t>
            </a:fld>
            <a:endParaRPr lang="en-GB"/>
          </a:p>
        </p:txBody>
      </p:sp>
      <p:sp>
        <p:nvSpPr>
          <p:cNvPr id="3" name="Footer Placeholder">
            <a:extLst>
              <a:ext uri="{FF2B5EF4-FFF2-40B4-BE49-F238E27FC236}">
                <a16:creationId xmlns:a16="http://schemas.microsoft.com/office/drawing/2014/main" id="{C29E2219-1810-45E1-8131-A01514D146F7}"/>
              </a:ext>
            </a:extLst>
          </p:cNvPr>
          <p:cNvSpPr>
            <a:spLocks noGrp="1"/>
          </p:cNvSpPr>
          <p:nvPr>
            <p:ph type="ftr" sz="quarter" idx="11"/>
          </p:nvPr>
        </p:nvSpPr>
        <p:spPr/>
        <p:txBody>
          <a:bodyPr/>
          <a:lstStyle/>
          <a:p>
            <a:endParaRPr lang="en-GB"/>
          </a:p>
        </p:txBody>
      </p:sp>
      <p:grpSp>
        <p:nvGrpSpPr>
          <p:cNvPr id="10" name="GROUP_ARC">
            <a:extLst>
              <a:ext uri="{FF2B5EF4-FFF2-40B4-BE49-F238E27FC236}">
                <a16:creationId xmlns:a16="http://schemas.microsoft.com/office/drawing/2014/main" id="{BD9D76A9-3E2B-48D6-89E8-18147046F578}"/>
              </a:ext>
            </a:extLst>
          </p:cNvPr>
          <p:cNvGrpSpPr/>
          <p:nvPr userDrawn="1"/>
        </p:nvGrpSpPr>
        <p:grpSpPr>
          <a:xfrm>
            <a:off x="10228575" y="44408"/>
            <a:ext cx="3211203" cy="7166393"/>
            <a:chOff x="10228573" y="44408"/>
            <a:chExt cx="3211203" cy="7166393"/>
          </a:xfrm>
        </p:grpSpPr>
        <p:sp>
          <p:nvSpPr>
            <p:cNvPr id="19" name="SHAPE_Arc1">
              <a:extLst>
                <a:ext uri="{FF2B5EF4-FFF2-40B4-BE49-F238E27FC236}">
                  <a16:creationId xmlns:a16="http://schemas.microsoft.com/office/drawing/2014/main" id="{51DFA3C9-9EBA-4FE9-88BA-CB666F920DD9}"/>
                </a:ext>
              </a:extLst>
            </p:cNvPr>
            <p:cNvSpPr>
              <a:spLocks noChangeAspect="1"/>
            </p:cNvSpPr>
            <p:nvPr/>
          </p:nvSpPr>
          <p:spPr>
            <a:xfrm>
              <a:off x="10228573" y="44408"/>
              <a:ext cx="3211203" cy="7166392"/>
            </a:xfrm>
            <a:custGeom>
              <a:avLst/>
              <a:gdLst>
                <a:gd name="connsiteX0" fmla="*/ 3211203 w 3211203"/>
                <a:gd name="connsiteY0" fmla="*/ 0 h 7166392"/>
                <a:gd name="connsiteX1" fmla="*/ 3211203 w 3211203"/>
                <a:gd name="connsiteY1" fmla="*/ 7166392 h 7166392"/>
                <a:gd name="connsiteX2" fmla="*/ 0 w 3211203"/>
                <a:gd name="connsiteY2" fmla="*/ 7166392 h 7166392"/>
                <a:gd name="connsiteX3" fmla="*/ 0 w 3211203"/>
                <a:gd name="connsiteY3" fmla="*/ 1793157 h 7166392"/>
                <a:gd name="connsiteX4" fmla="*/ 256234 w 3211203"/>
                <a:gd name="connsiteY4" fmla="*/ 1573054 h 7166392"/>
                <a:gd name="connsiteX5" fmla="*/ 2924540 w 3211203"/>
                <a:gd name="connsiteY5" fmla="*/ 89392 h 7166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1203" h="7166392">
                  <a:moveTo>
                    <a:pt x="3211203" y="0"/>
                  </a:moveTo>
                  <a:lnTo>
                    <a:pt x="3211203" y="7166392"/>
                  </a:lnTo>
                  <a:lnTo>
                    <a:pt x="0" y="7166392"/>
                  </a:lnTo>
                  <a:lnTo>
                    <a:pt x="0" y="1793157"/>
                  </a:lnTo>
                  <a:lnTo>
                    <a:pt x="256234" y="1573054"/>
                  </a:lnTo>
                  <a:cubicBezTo>
                    <a:pt x="1042538" y="931071"/>
                    <a:pt x="1943856" y="424635"/>
                    <a:pt x="2924540" y="8939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944"/>
            </a:p>
          </p:txBody>
        </p:sp>
        <p:sp>
          <p:nvSpPr>
            <p:cNvPr id="18" name="SHAPE_Arc2">
              <a:extLst>
                <a:ext uri="{FF2B5EF4-FFF2-40B4-BE49-F238E27FC236}">
                  <a16:creationId xmlns:a16="http://schemas.microsoft.com/office/drawing/2014/main" id="{595B15D5-6951-47BB-AAFA-406F9C97B575}"/>
                </a:ext>
              </a:extLst>
            </p:cNvPr>
            <p:cNvSpPr>
              <a:spLocks noChangeAspect="1"/>
            </p:cNvSpPr>
            <p:nvPr/>
          </p:nvSpPr>
          <p:spPr>
            <a:xfrm>
              <a:off x="10798624" y="1497486"/>
              <a:ext cx="2641151" cy="5713315"/>
            </a:xfrm>
            <a:custGeom>
              <a:avLst/>
              <a:gdLst>
                <a:gd name="connsiteX0" fmla="*/ 2641151 w 2641151"/>
                <a:gd name="connsiteY0" fmla="*/ 0 h 5713315"/>
                <a:gd name="connsiteX1" fmla="*/ 2641151 w 2641151"/>
                <a:gd name="connsiteY1" fmla="*/ 5713315 h 5713315"/>
                <a:gd name="connsiteX2" fmla="*/ 0 w 2641151"/>
                <a:gd name="connsiteY2" fmla="*/ 5713315 h 5713315"/>
                <a:gd name="connsiteX3" fmla="*/ 32647 w 2641151"/>
                <a:gd name="connsiteY3" fmla="*/ 5066790 h 5713315"/>
                <a:gd name="connsiteX4" fmla="*/ 2421104 w 2641151"/>
                <a:gd name="connsiteY4" fmla="*/ 198787 h 5713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151" h="5713315">
                  <a:moveTo>
                    <a:pt x="2641151" y="0"/>
                  </a:moveTo>
                  <a:lnTo>
                    <a:pt x="2641151" y="5713315"/>
                  </a:lnTo>
                  <a:lnTo>
                    <a:pt x="0" y="5713315"/>
                  </a:lnTo>
                  <a:lnTo>
                    <a:pt x="32647" y="5066790"/>
                  </a:lnTo>
                  <a:cubicBezTo>
                    <a:pt x="226495" y="3158005"/>
                    <a:pt x="1106053" y="1451931"/>
                    <a:pt x="2421104" y="198787"/>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944"/>
            </a:p>
          </p:txBody>
        </p:sp>
      </p:grpSp>
      <p:sp>
        <p:nvSpPr>
          <p:cNvPr id="9" name="SHAPE_White">
            <a:extLst>
              <a:ext uri="{FF2B5EF4-FFF2-40B4-BE49-F238E27FC236}">
                <a16:creationId xmlns:a16="http://schemas.microsoft.com/office/drawing/2014/main" id="{C9E43454-2D61-4346-AA6E-8A2CF865DF0C}"/>
              </a:ext>
            </a:extLst>
          </p:cNvPr>
          <p:cNvSpPr/>
          <p:nvPr userDrawn="1"/>
        </p:nvSpPr>
        <p:spPr>
          <a:xfrm>
            <a:off x="-1" y="1"/>
            <a:ext cx="10228575" cy="7210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tx1"/>
              </a:solidFill>
            </a:endParaRPr>
          </a:p>
        </p:txBody>
      </p:sp>
      <p:sp>
        <p:nvSpPr>
          <p:cNvPr id="36" name="Source">
            <a:extLst>
              <a:ext uri="{FF2B5EF4-FFF2-40B4-BE49-F238E27FC236}">
                <a16:creationId xmlns:a16="http://schemas.microsoft.com/office/drawing/2014/main" id="{5DB6341D-302D-4077-80CB-4A7EAD05529E}"/>
              </a:ext>
            </a:extLst>
          </p:cNvPr>
          <p:cNvSpPr>
            <a:spLocks noGrp="1"/>
          </p:cNvSpPr>
          <p:nvPr>
            <p:ph type="body" sz="quarter" idx="14" hasCustomPrompt="1"/>
          </p:nvPr>
        </p:nvSpPr>
        <p:spPr>
          <a:xfrm>
            <a:off x="347927" y="6723579"/>
            <a:ext cx="9450001" cy="144000"/>
          </a:xfrm>
          <a:noFill/>
        </p:spPr>
        <p:txBody>
          <a:bodyPr anchor="b" anchorCtr="0"/>
          <a:lstStyle>
            <a:lvl1pPr marL="0" indent="0">
              <a:spcBef>
                <a:spcPts val="0"/>
              </a:spcBef>
              <a:buNone/>
              <a:defRPr sz="1000"/>
            </a:lvl1pPr>
            <a:lvl2pPr marL="0" indent="0">
              <a:spcBef>
                <a:spcPts val="0"/>
              </a:spcBef>
              <a:buNone/>
              <a:defRPr sz="1000"/>
            </a:lvl2pPr>
            <a:lvl3pPr marL="0" indent="0">
              <a:spcBef>
                <a:spcPts val="0"/>
              </a:spcBef>
              <a:buNone/>
              <a:defRPr sz="1000"/>
            </a:lvl3pPr>
            <a:lvl4pPr marL="0" indent="0">
              <a:spcBef>
                <a:spcPts val="0"/>
              </a:spcBef>
              <a:buNone/>
              <a:defRPr sz="1000"/>
            </a:lvl4pPr>
            <a:lvl5pPr marL="0" indent="0">
              <a:spcBef>
                <a:spcPts val="0"/>
              </a:spcBef>
              <a:buNone/>
              <a:defRPr sz="1000"/>
            </a:lvl5pPr>
            <a:lvl6pPr marL="0" indent="0">
              <a:spcBef>
                <a:spcPts val="0"/>
              </a:spcBef>
              <a:buNone/>
              <a:defRPr sz="1000"/>
            </a:lvl6pPr>
            <a:lvl7pPr marL="0" indent="0">
              <a:spcBef>
                <a:spcPts val="0"/>
              </a:spcBef>
              <a:buNone/>
              <a:defRPr sz="1000"/>
            </a:lvl7pPr>
            <a:lvl8pPr marL="0" indent="0">
              <a:spcBef>
                <a:spcPts val="0"/>
              </a:spcBef>
              <a:buNone/>
              <a:defRPr sz="1000"/>
            </a:lvl8pPr>
            <a:lvl9pPr marL="0" indent="0">
              <a:spcBef>
                <a:spcPts val="0"/>
              </a:spcBef>
              <a:buNone/>
              <a:defRPr sz="1000"/>
            </a:lvl9pPr>
          </a:lstStyle>
          <a:p>
            <a:pPr lvl="0"/>
            <a:r>
              <a:rPr lang="en-US"/>
              <a:t>Add source or notes</a:t>
            </a:r>
          </a:p>
        </p:txBody>
      </p:sp>
      <p:sp>
        <p:nvSpPr>
          <p:cNvPr id="37" name="Content Placeholder">
            <a:extLst>
              <a:ext uri="{FF2B5EF4-FFF2-40B4-BE49-F238E27FC236}">
                <a16:creationId xmlns:a16="http://schemas.microsoft.com/office/drawing/2014/main" id="{48AAF17F-B967-40AC-A313-DC85CB99BD84}"/>
              </a:ext>
            </a:extLst>
          </p:cNvPr>
          <p:cNvSpPr>
            <a:spLocks noGrp="1"/>
          </p:cNvSpPr>
          <p:nvPr>
            <p:ph idx="1"/>
          </p:nvPr>
        </p:nvSpPr>
        <p:spPr>
          <a:xfrm>
            <a:off x="349250" y="1501197"/>
            <a:ext cx="9450001" cy="52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8" name="Subtitle">
            <a:extLst>
              <a:ext uri="{FF2B5EF4-FFF2-40B4-BE49-F238E27FC236}">
                <a16:creationId xmlns:a16="http://schemas.microsoft.com/office/drawing/2014/main" id="{A94D884B-09E1-4F0C-929B-DE6208F88D94}"/>
              </a:ext>
            </a:extLst>
          </p:cNvPr>
          <p:cNvSpPr>
            <a:spLocks noGrp="1"/>
          </p:cNvSpPr>
          <p:nvPr>
            <p:ph type="body" sz="quarter" idx="13" hasCustomPrompt="1"/>
          </p:nvPr>
        </p:nvSpPr>
        <p:spPr>
          <a:xfrm>
            <a:off x="349250" y="963614"/>
            <a:ext cx="9450001" cy="359999"/>
          </a:xfrm>
          <a:noFill/>
        </p:spPr>
        <p:txBody>
          <a:bodyPr/>
          <a:lstStyle>
            <a:lvl1pPr marL="0" indent="0">
              <a:lnSpc>
                <a:spcPct val="90000"/>
              </a:lnSpc>
              <a:spcBef>
                <a:spcPts val="0"/>
              </a:spcBef>
              <a:buNone/>
              <a:defRPr sz="2400">
                <a:solidFill>
                  <a:srgbClr val="28465F"/>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a:t>Add subtitle</a:t>
            </a:r>
          </a:p>
        </p:txBody>
      </p:sp>
      <p:sp>
        <p:nvSpPr>
          <p:cNvPr id="39" name="Title">
            <a:extLst>
              <a:ext uri="{FF2B5EF4-FFF2-40B4-BE49-F238E27FC236}">
                <a16:creationId xmlns:a16="http://schemas.microsoft.com/office/drawing/2014/main" id="{B1A77990-529B-45C0-972D-27AB0D6EFBE8}"/>
              </a:ext>
            </a:extLst>
          </p:cNvPr>
          <p:cNvSpPr>
            <a:spLocks noGrp="1"/>
          </p:cNvSpPr>
          <p:nvPr>
            <p:ph type="title" hasCustomPrompt="1"/>
          </p:nvPr>
        </p:nvSpPr>
        <p:spPr>
          <a:xfrm>
            <a:off x="349198" y="349200"/>
            <a:ext cx="9450001" cy="539991"/>
          </a:xfrm>
        </p:spPr>
        <p:txBody>
          <a:bodyPr/>
          <a:lstStyle>
            <a:lvl1pPr>
              <a:defRPr/>
            </a:lvl1pPr>
          </a:lstStyle>
          <a:p>
            <a:r>
              <a:rPr lang="en-US"/>
              <a:t>Add title</a:t>
            </a:r>
            <a:endParaRPr lang="en-GB"/>
          </a:p>
        </p:txBody>
      </p:sp>
    </p:spTree>
    <p:extLst>
      <p:ext uri="{BB962C8B-B14F-4D97-AF65-F5344CB8AC3E}">
        <p14:creationId xmlns:p14="http://schemas.microsoft.com/office/powerpoint/2010/main" val="2431119676"/>
      </p:ext>
    </p:extLst>
  </p:cSld>
  <p:clrMapOvr>
    <a:masterClrMapping/>
  </p:clrMapOvr>
  <p:extLst>
    <p:ext uri="{DCECCB84-F9BA-43D5-87BE-67443E8EF086}">
      <p15:sldGuideLst xmlns:p15="http://schemas.microsoft.com/office/powerpoint/2012/main">
        <p15:guide id="1" pos="6174" userDrawn="1">
          <p15:clr>
            <a:srgbClr val="A4A3A4"/>
          </p15:clr>
        </p15:guide>
        <p15:guide id="2" orient="horz" pos="4328" userDrawn="1">
          <p15:clr>
            <a:srgbClr val="A4A3A4"/>
          </p15:clr>
        </p15:guide>
        <p15:guide id="3" orient="horz" pos="4235" userDrawn="1">
          <p15:clr>
            <a:srgbClr val="A4A3A4"/>
          </p15:clr>
        </p15:guide>
        <p15:guide id="4" orient="horz" pos="945" userDrawn="1">
          <p15:clr>
            <a:srgbClr val="A4A3A4"/>
          </p15:clr>
        </p15:guide>
        <p15:guide id="5" orient="horz" pos="834" userDrawn="1">
          <p15:clr>
            <a:srgbClr val="A4A3A4"/>
          </p15:clr>
        </p15:guide>
        <p15:guide id="6" orient="horz" pos="606" userDrawn="1">
          <p15:clr>
            <a:srgbClr val="A4A3A4"/>
          </p15:clr>
        </p15:guide>
        <p15:guide id="7" orient="horz" pos="561" userDrawn="1">
          <p15:clr>
            <a:srgbClr val="A4A3A4"/>
          </p15:clr>
        </p15:guide>
        <p15:guide id="8" orient="horz" pos="219" userDrawn="1">
          <p15:clr>
            <a:srgbClr val="A4A3A4"/>
          </p15:clr>
        </p15:guide>
        <p15:guide id="9" pos="8249" userDrawn="1">
          <p15:clr>
            <a:srgbClr val="A4A3A4"/>
          </p15:clr>
        </p15:guide>
        <p15:guide id="10" pos="219" userDrawn="1">
          <p15:clr>
            <a:srgbClr val="A4A3A4"/>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Graphics and Image">
    <p:bg>
      <p:bgPr>
        <a:solidFill>
          <a:srgbClr val="C3CDDC"/>
        </a:solidFill>
        <a:effectLst/>
      </p:bgPr>
    </p:bg>
    <p:spTree>
      <p:nvGrpSpPr>
        <p:cNvPr id="1" name=""/>
        <p:cNvGrpSpPr/>
        <p:nvPr/>
      </p:nvGrpSpPr>
      <p:grpSpPr>
        <a:xfrm>
          <a:off x="0" y="0"/>
          <a:ext cx="0" cy="0"/>
          <a:chOff x="0" y="0"/>
          <a:chExt cx="0" cy="0"/>
        </a:xfrm>
      </p:grpSpPr>
      <p:sp>
        <p:nvSpPr>
          <p:cNvPr id="4" name="Slide Number Placeholder">
            <a:extLst>
              <a:ext uri="{FF2B5EF4-FFF2-40B4-BE49-F238E27FC236}">
                <a16:creationId xmlns:a16="http://schemas.microsoft.com/office/drawing/2014/main" id="{127C45F2-6A9A-4310-A80E-C938AE6BBD14}"/>
              </a:ext>
            </a:extLst>
          </p:cNvPr>
          <p:cNvSpPr>
            <a:spLocks noGrp="1"/>
          </p:cNvSpPr>
          <p:nvPr>
            <p:ph type="sldNum" sz="quarter" idx="12"/>
          </p:nvPr>
        </p:nvSpPr>
        <p:spPr/>
        <p:txBody>
          <a:bodyPr/>
          <a:lstStyle/>
          <a:p>
            <a:fld id="{C30A1311-C316-4992-B31B-E2EB28E45515}" type="slidenum">
              <a:rPr lang="en-GB" smtClean="0"/>
              <a:t>‹#›</a:t>
            </a:fld>
            <a:endParaRPr lang="en-GB"/>
          </a:p>
        </p:txBody>
      </p:sp>
      <p:sp>
        <p:nvSpPr>
          <p:cNvPr id="3" name="Footer Placeholder">
            <a:extLst>
              <a:ext uri="{FF2B5EF4-FFF2-40B4-BE49-F238E27FC236}">
                <a16:creationId xmlns:a16="http://schemas.microsoft.com/office/drawing/2014/main" id="{C29E2219-1810-45E1-8131-A01514D146F7}"/>
              </a:ext>
            </a:extLst>
          </p:cNvPr>
          <p:cNvSpPr>
            <a:spLocks noGrp="1"/>
          </p:cNvSpPr>
          <p:nvPr>
            <p:ph type="ftr" sz="quarter" idx="11"/>
          </p:nvPr>
        </p:nvSpPr>
        <p:spPr/>
        <p:txBody>
          <a:bodyPr/>
          <a:lstStyle/>
          <a:p>
            <a:endParaRPr lang="en-GB"/>
          </a:p>
        </p:txBody>
      </p:sp>
      <p:sp>
        <p:nvSpPr>
          <p:cNvPr id="5" name="SHAPE_White">
            <a:extLst>
              <a:ext uri="{FF2B5EF4-FFF2-40B4-BE49-F238E27FC236}">
                <a16:creationId xmlns:a16="http://schemas.microsoft.com/office/drawing/2014/main" id="{353C82EB-C089-4B20-B137-3B3F33076467}"/>
              </a:ext>
            </a:extLst>
          </p:cNvPr>
          <p:cNvSpPr/>
          <p:nvPr userDrawn="1"/>
        </p:nvSpPr>
        <p:spPr>
          <a:xfrm>
            <a:off x="6719887" y="1"/>
            <a:ext cx="6719888" cy="7210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tx1"/>
              </a:solidFill>
            </a:endParaRPr>
          </a:p>
        </p:txBody>
      </p:sp>
      <p:grpSp>
        <p:nvGrpSpPr>
          <p:cNvPr id="13" name="GROUP_ARC">
            <a:extLst>
              <a:ext uri="{FF2B5EF4-FFF2-40B4-BE49-F238E27FC236}">
                <a16:creationId xmlns:a16="http://schemas.microsoft.com/office/drawing/2014/main" id="{B698C63E-F3A7-474D-95D0-17B7B1273096}"/>
              </a:ext>
            </a:extLst>
          </p:cNvPr>
          <p:cNvGrpSpPr/>
          <p:nvPr userDrawn="1"/>
        </p:nvGrpSpPr>
        <p:grpSpPr>
          <a:xfrm>
            <a:off x="0" y="1"/>
            <a:ext cx="6719888" cy="7210800"/>
            <a:chOff x="0" y="0"/>
            <a:chExt cx="6719887" cy="7210800"/>
          </a:xfrm>
        </p:grpSpPr>
        <p:sp>
          <p:nvSpPr>
            <p:cNvPr id="12" name="SHAPE_Arc1">
              <a:extLst>
                <a:ext uri="{FF2B5EF4-FFF2-40B4-BE49-F238E27FC236}">
                  <a16:creationId xmlns:a16="http://schemas.microsoft.com/office/drawing/2014/main" id="{B7010086-CB3F-4FC0-98A3-0733AF044408}"/>
                </a:ext>
              </a:extLst>
            </p:cNvPr>
            <p:cNvSpPr>
              <a:spLocks noChangeAspect="1"/>
            </p:cNvSpPr>
            <p:nvPr/>
          </p:nvSpPr>
          <p:spPr>
            <a:xfrm flipH="1">
              <a:off x="0" y="0"/>
              <a:ext cx="6719887" cy="7210800"/>
            </a:xfrm>
            <a:custGeom>
              <a:avLst/>
              <a:gdLst>
                <a:gd name="connsiteX0" fmla="*/ 6719887 w 6719887"/>
                <a:gd name="connsiteY0" fmla="*/ 0 h 7210800"/>
                <a:gd name="connsiteX1" fmla="*/ 3894073 w 6719887"/>
                <a:gd name="connsiteY1" fmla="*/ 0 h 7210800"/>
                <a:gd name="connsiteX2" fmla="*/ 3465004 w 6719887"/>
                <a:gd name="connsiteY2" fmla="*/ 133800 h 7210800"/>
                <a:gd name="connsiteX3" fmla="*/ 107939 w 6719887"/>
                <a:gd name="connsiteY3" fmla="*/ 2244121 h 7210800"/>
                <a:gd name="connsiteX4" fmla="*/ 0 w 6719887"/>
                <a:gd name="connsiteY4" fmla="*/ 2360812 h 7210800"/>
                <a:gd name="connsiteX5" fmla="*/ 0 w 6719887"/>
                <a:gd name="connsiteY5" fmla="*/ 7210800 h 7210800"/>
                <a:gd name="connsiteX6" fmla="*/ 6719887 w 6719887"/>
                <a:gd name="connsiteY6" fmla="*/ 7210800 h 721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19887" h="7210800">
                  <a:moveTo>
                    <a:pt x="6719887" y="0"/>
                  </a:moveTo>
                  <a:lnTo>
                    <a:pt x="3894073" y="0"/>
                  </a:lnTo>
                  <a:lnTo>
                    <a:pt x="3465004" y="133800"/>
                  </a:lnTo>
                  <a:cubicBezTo>
                    <a:pt x="2184110" y="571668"/>
                    <a:pt x="1038612" y="1301585"/>
                    <a:pt x="107939" y="2244121"/>
                  </a:cubicBezTo>
                  <a:lnTo>
                    <a:pt x="0" y="2360812"/>
                  </a:lnTo>
                  <a:lnTo>
                    <a:pt x="0" y="7210800"/>
                  </a:lnTo>
                  <a:lnTo>
                    <a:pt x="6719887" y="721080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944"/>
            </a:p>
          </p:txBody>
        </p:sp>
        <p:sp>
          <p:nvSpPr>
            <p:cNvPr id="8" name="SHAPE_Arc2">
              <a:extLst>
                <a:ext uri="{FF2B5EF4-FFF2-40B4-BE49-F238E27FC236}">
                  <a16:creationId xmlns:a16="http://schemas.microsoft.com/office/drawing/2014/main" id="{ED368E19-D375-4517-9B41-788E2228D90F}"/>
                </a:ext>
              </a:extLst>
            </p:cNvPr>
            <p:cNvSpPr>
              <a:spLocks noChangeAspect="1"/>
            </p:cNvSpPr>
            <p:nvPr/>
          </p:nvSpPr>
          <p:spPr>
            <a:xfrm flipH="1">
              <a:off x="2" y="0"/>
              <a:ext cx="5609370" cy="7210800"/>
            </a:xfrm>
            <a:custGeom>
              <a:avLst/>
              <a:gdLst>
                <a:gd name="connsiteX0" fmla="*/ 2987291 w 3241371"/>
                <a:gd name="connsiteY0" fmla="*/ 0 h 4166756"/>
                <a:gd name="connsiteX1" fmla="*/ 3241371 w 3241371"/>
                <a:gd name="connsiteY1" fmla="*/ 0 h 4166756"/>
                <a:gd name="connsiteX2" fmla="*/ 3241371 w 3241371"/>
                <a:gd name="connsiteY2" fmla="*/ 4166756 h 4166756"/>
                <a:gd name="connsiteX3" fmla="*/ 0 w 3241371"/>
                <a:gd name="connsiteY3" fmla="*/ 4166756 h 4166756"/>
                <a:gd name="connsiteX4" fmla="*/ 18865 w 3241371"/>
                <a:gd name="connsiteY4" fmla="*/ 3793162 h 4166756"/>
                <a:gd name="connsiteX5" fmla="*/ 2752954 w 3241371"/>
                <a:gd name="connsiteY5" fmla="*/ 89666 h 4166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1371" h="4166756">
                  <a:moveTo>
                    <a:pt x="2987291" y="0"/>
                  </a:moveTo>
                  <a:lnTo>
                    <a:pt x="3241371" y="0"/>
                  </a:lnTo>
                  <a:lnTo>
                    <a:pt x="3241371" y="4166756"/>
                  </a:lnTo>
                  <a:lnTo>
                    <a:pt x="0" y="4166756"/>
                  </a:lnTo>
                  <a:lnTo>
                    <a:pt x="18865" y="3793162"/>
                  </a:lnTo>
                  <a:cubicBezTo>
                    <a:pt x="188544" y="2122359"/>
                    <a:pt x="1267428" y="720340"/>
                    <a:pt x="2752954" y="89666"/>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944"/>
            </a:p>
          </p:txBody>
        </p:sp>
      </p:grpSp>
      <p:sp>
        <p:nvSpPr>
          <p:cNvPr id="15" name="Picture Placeholder">
            <a:extLst>
              <a:ext uri="{FF2B5EF4-FFF2-40B4-BE49-F238E27FC236}">
                <a16:creationId xmlns:a16="http://schemas.microsoft.com/office/drawing/2014/main" id="{9FE9D0C2-0C54-472B-99F3-737EBE224261}"/>
              </a:ext>
            </a:extLst>
          </p:cNvPr>
          <p:cNvSpPr>
            <a:spLocks noGrp="1"/>
          </p:cNvSpPr>
          <p:nvPr>
            <p:ph type="pic" sz="quarter" idx="13"/>
          </p:nvPr>
        </p:nvSpPr>
        <p:spPr>
          <a:xfrm>
            <a:off x="6719888" y="-373"/>
            <a:ext cx="6719888" cy="7210800"/>
          </a:xfrm>
        </p:spPr>
        <p:txBody>
          <a:bodyPr/>
          <a:lstStyle>
            <a:lvl1pPr marL="0" indent="0">
              <a:buNone/>
              <a:defRPr/>
            </a:lvl1pPr>
          </a:lstStyle>
          <a:p>
            <a:r>
              <a:rPr lang="en-US"/>
              <a:t>Click icon to add picture</a:t>
            </a:r>
            <a:endParaRPr lang="en-GB"/>
          </a:p>
        </p:txBody>
      </p:sp>
    </p:spTree>
    <p:extLst>
      <p:ext uri="{BB962C8B-B14F-4D97-AF65-F5344CB8AC3E}">
        <p14:creationId xmlns:p14="http://schemas.microsoft.com/office/powerpoint/2010/main" val="1423911450"/>
      </p:ext>
    </p:extLst>
  </p:cSld>
  <p:clrMapOvr>
    <a:masterClrMapping/>
  </p:clrMapOvr>
  <p:extLst>
    <p:ext uri="{DCECCB84-F9BA-43D5-87BE-67443E8EF086}">
      <p15:sldGuideLst xmlns:p15="http://schemas.microsoft.com/office/powerpoint/2012/main">
        <p15:guide id="1" pos="219" userDrawn="1">
          <p15:clr>
            <a:srgbClr val="A4A3A4"/>
          </p15:clr>
        </p15:guide>
        <p15:guide id="2" orient="horz" pos="4325" userDrawn="1">
          <p15:clr>
            <a:srgbClr val="A4A3A4"/>
          </p15:clr>
        </p15:guide>
        <p15:guide id="3" orient="horz" pos="219" userDrawn="1">
          <p15:clr>
            <a:srgbClr val="A4A3A4"/>
          </p15:clr>
        </p15:guide>
        <p15:guide id="4" pos="8248" userDrawn="1">
          <p15:clr>
            <a:srgbClr val="A4A3A4"/>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mage and Graphics">
    <p:bg>
      <p:bgPr>
        <a:solidFill>
          <a:srgbClr val="C3CDDC"/>
        </a:solidFill>
        <a:effectLst/>
      </p:bgPr>
    </p:bg>
    <p:spTree>
      <p:nvGrpSpPr>
        <p:cNvPr id="1" name=""/>
        <p:cNvGrpSpPr/>
        <p:nvPr/>
      </p:nvGrpSpPr>
      <p:grpSpPr>
        <a:xfrm>
          <a:off x="0" y="0"/>
          <a:ext cx="0" cy="0"/>
          <a:chOff x="0" y="0"/>
          <a:chExt cx="0" cy="0"/>
        </a:xfrm>
      </p:grpSpPr>
      <p:sp>
        <p:nvSpPr>
          <p:cNvPr id="4" name="Slide Number Placeholder">
            <a:extLst>
              <a:ext uri="{FF2B5EF4-FFF2-40B4-BE49-F238E27FC236}">
                <a16:creationId xmlns:a16="http://schemas.microsoft.com/office/drawing/2014/main" id="{127C45F2-6A9A-4310-A80E-C938AE6BBD14}"/>
              </a:ext>
            </a:extLst>
          </p:cNvPr>
          <p:cNvSpPr>
            <a:spLocks noGrp="1"/>
          </p:cNvSpPr>
          <p:nvPr>
            <p:ph type="sldNum" sz="quarter" idx="12"/>
          </p:nvPr>
        </p:nvSpPr>
        <p:spPr/>
        <p:txBody>
          <a:bodyPr/>
          <a:lstStyle/>
          <a:p>
            <a:fld id="{C30A1311-C316-4992-B31B-E2EB28E45515}" type="slidenum">
              <a:rPr lang="en-GB" smtClean="0"/>
              <a:t>‹#›</a:t>
            </a:fld>
            <a:endParaRPr lang="en-GB"/>
          </a:p>
        </p:txBody>
      </p:sp>
      <p:sp>
        <p:nvSpPr>
          <p:cNvPr id="3" name="Footer Placeholder">
            <a:extLst>
              <a:ext uri="{FF2B5EF4-FFF2-40B4-BE49-F238E27FC236}">
                <a16:creationId xmlns:a16="http://schemas.microsoft.com/office/drawing/2014/main" id="{C29E2219-1810-45E1-8131-A01514D146F7}"/>
              </a:ext>
            </a:extLst>
          </p:cNvPr>
          <p:cNvSpPr>
            <a:spLocks noGrp="1"/>
          </p:cNvSpPr>
          <p:nvPr>
            <p:ph type="ftr" sz="quarter" idx="11"/>
          </p:nvPr>
        </p:nvSpPr>
        <p:spPr/>
        <p:txBody>
          <a:bodyPr/>
          <a:lstStyle/>
          <a:p>
            <a:endParaRPr lang="en-GB"/>
          </a:p>
        </p:txBody>
      </p:sp>
      <p:sp>
        <p:nvSpPr>
          <p:cNvPr id="5" name="SHAPE_White">
            <a:extLst>
              <a:ext uri="{FF2B5EF4-FFF2-40B4-BE49-F238E27FC236}">
                <a16:creationId xmlns:a16="http://schemas.microsoft.com/office/drawing/2014/main" id="{353C82EB-C089-4B20-B137-3B3F33076467}"/>
              </a:ext>
            </a:extLst>
          </p:cNvPr>
          <p:cNvSpPr/>
          <p:nvPr userDrawn="1"/>
        </p:nvSpPr>
        <p:spPr>
          <a:xfrm>
            <a:off x="0" y="1"/>
            <a:ext cx="6719888" cy="7210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tx1"/>
              </a:solidFill>
            </a:endParaRPr>
          </a:p>
        </p:txBody>
      </p:sp>
      <p:grpSp>
        <p:nvGrpSpPr>
          <p:cNvPr id="13" name="GROUP_ARC">
            <a:extLst>
              <a:ext uri="{FF2B5EF4-FFF2-40B4-BE49-F238E27FC236}">
                <a16:creationId xmlns:a16="http://schemas.microsoft.com/office/drawing/2014/main" id="{B698C63E-F3A7-474D-95D0-17B7B1273096}"/>
              </a:ext>
            </a:extLst>
          </p:cNvPr>
          <p:cNvGrpSpPr/>
          <p:nvPr userDrawn="1"/>
        </p:nvGrpSpPr>
        <p:grpSpPr>
          <a:xfrm flipH="1">
            <a:off x="6719888" y="1"/>
            <a:ext cx="6719888" cy="7210800"/>
            <a:chOff x="0" y="0"/>
            <a:chExt cx="6719887" cy="7210800"/>
          </a:xfrm>
        </p:grpSpPr>
        <p:sp>
          <p:nvSpPr>
            <p:cNvPr id="12" name="SHAPE_Arc1">
              <a:extLst>
                <a:ext uri="{FF2B5EF4-FFF2-40B4-BE49-F238E27FC236}">
                  <a16:creationId xmlns:a16="http://schemas.microsoft.com/office/drawing/2014/main" id="{B7010086-CB3F-4FC0-98A3-0733AF044408}"/>
                </a:ext>
              </a:extLst>
            </p:cNvPr>
            <p:cNvSpPr>
              <a:spLocks noChangeAspect="1"/>
            </p:cNvSpPr>
            <p:nvPr/>
          </p:nvSpPr>
          <p:spPr>
            <a:xfrm flipH="1">
              <a:off x="0" y="0"/>
              <a:ext cx="6719887" cy="7210800"/>
            </a:xfrm>
            <a:custGeom>
              <a:avLst/>
              <a:gdLst>
                <a:gd name="connsiteX0" fmla="*/ 6719887 w 6719887"/>
                <a:gd name="connsiteY0" fmla="*/ 0 h 7210800"/>
                <a:gd name="connsiteX1" fmla="*/ 3894073 w 6719887"/>
                <a:gd name="connsiteY1" fmla="*/ 0 h 7210800"/>
                <a:gd name="connsiteX2" fmla="*/ 3465004 w 6719887"/>
                <a:gd name="connsiteY2" fmla="*/ 133800 h 7210800"/>
                <a:gd name="connsiteX3" fmla="*/ 107939 w 6719887"/>
                <a:gd name="connsiteY3" fmla="*/ 2244121 h 7210800"/>
                <a:gd name="connsiteX4" fmla="*/ 0 w 6719887"/>
                <a:gd name="connsiteY4" fmla="*/ 2360812 h 7210800"/>
                <a:gd name="connsiteX5" fmla="*/ 0 w 6719887"/>
                <a:gd name="connsiteY5" fmla="*/ 7210800 h 7210800"/>
                <a:gd name="connsiteX6" fmla="*/ 6719887 w 6719887"/>
                <a:gd name="connsiteY6" fmla="*/ 7210800 h 721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19887" h="7210800">
                  <a:moveTo>
                    <a:pt x="6719887" y="0"/>
                  </a:moveTo>
                  <a:lnTo>
                    <a:pt x="3894073" y="0"/>
                  </a:lnTo>
                  <a:lnTo>
                    <a:pt x="3465004" y="133800"/>
                  </a:lnTo>
                  <a:cubicBezTo>
                    <a:pt x="2184110" y="571668"/>
                    <a:pt x="1038612" y="1301585"/>
                    <a:pt x="107939" y="2244121"/>
                  </a:cubicBezTo>
                  <a:lnTo>
                    <a:pt x="0" y="2360812"/>
                  </a:lnTo>
                  <a:lnTo>
                    <a:pt x="0" y="7210800"/>
                  </a:lnTo>
                  <a:lnTo>
                    <a:pt x="6719887" y="721080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944"/>
            </a:p>
          </p:txBody>
        </p:sp>
        <p:sp>
          <p:nvSpPr>
            <p:cNvPr id="8" name="SHAPE_Arc2">
              <a:extLst>
                <a:ext uri="{FF2B5EF4-FFF2-40B4-BE49-F238E27FC236}">
                  <a16:creationId xmlns:a16="http://schemas.microsoft.com/office/drawing/2014/main" id="{ED368E19-D375-4517-9B41-788E2228D90F}"/>
                </a:ext>
              </a:extLst>
            </p:cNvPr>
            <p:cNvSpPr>
              <a:spLocks noChangeAspect="1"/>
            </p:cNvSpPr>
            <p:nvPr/>
          </p:nvSpPr>
          <p:spPr>
            <a:xfrm flipH="1">
              <a:off x="2" y="0"/>
              <a:ext cx="5609370" cy="7210800"/>
            </a:xfrm>
            <a:custGeom>
              <a:avLst/>
              <a:gdLst>
                <a:gd name="connsiteX0" fmla="*/ 2987291 w 3241371"/>
                <a:gd name="connsiteY0" fmla="*/ 0 h 4166756"/>
                <a:gd name="connsiteX1" fmla="*/ 3241371 w 3241371"/>
                <a:gd name="connsiteY1" fmla="*/ 0 h 4166756"/>
                <a:gd name="connsiteX2" fmla="*/ 3241371 w 3241371"/>
                <a:gd name="connsiteY2" fmla="*/ 4166756 h 4166756"/>
                <a:gd name="connsiteX3" fmla="*/ 0 w 3241371"/>
                <a:gd name="connsiteY3" fmla="*/ 4166756 h 4166756"/>
                <a:gd name="connsiteX4" fmla="*/ 18865 w 3241371"/>
                <a:gd name="connsiteY4" fmla="*/ 3793162 h 4166756"/>
                <a:gd name="connsiteX5" fmla="*/ 2752954 w 3241371"/>
                <a:gd name="connsiteY5" fmla="*/ 89666 h 4166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1371" h="4166756">
                  <a:moveTo>
                    <a:pt x="2987291" y="0"/>
                  </a:moveTo>
                  <a:lnTo>
                    <a:pt x="3241371" y="0"/>
                  </a:lnTo>
                  <a:lnTo>
                    <a:pt x="3241371" y="4166756"/>
                  </a:lnTo>
                  <a:lnTo>
                    <a:pt x="0" y="4166756"/>
                  </a:lnTo>
                  <a:lnTo>
                    <a:pt x="18865" y="3793162"/>
                  </a:lnTo>
                  <a:cubicBezTo>
                    <a:pt x="188544" y="2122359"/>
                    <a:pt x="1267428" y="720340"/>
                    <a:pt x="2752954" y="89666"/>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944"/>
            </a:p>
          </p:txBody>
        </p:sp>
      </p:grpSp>
      <p:sp>
        <p:nvSpPr>
          <p:cNvPr id="15" name="Picture Placeholder">
            <a:extLst>
              <a:ext uri="{FF2B5EF4-FFF2-40B4-BE49-F238E27FC236}">
                <a16:creationId xmlns:a16="http://schemas.microsoft.com/office/drawing/2014/main" id="{9FE9D0C2-0C54-472B-99F3-737EBE224261}"/>
              </a:ext>
            </a:extLst>
          </p:cNvPr>
          <p:cNvSpPr>
            <a:spLocks noGrp="1"/>
          </p:cNvSpPr>
          <p:nvPr>
            <p:ph type="pic" sz="quarter" idx="13"/>
          </p:nvPr>
        </p:nvSpPr>
        <p:spPr>
          <a:xfrm>
            <a:off x="0" y="-373"/>
            <a:ext cx="6719888" cy="7210800"/>
          </a:xfrm>
        </p:spPr>
        <p:txBody>
          <a:bodyPr/>
          <a:lstStyle>
            <a:lvl1pPr marL="0" indent="0">
              <a:buNone/>
              <a:defRPr/>
            </a:lvl1pPr>
          </a:lstStyle>
          <a:p>
            <a:r>
              <a:rPr lang="en-US"/>
              <a:t>Click icon to add picture</a:t>
            </a:r>
            <a:endParaRPr lang="en-GB"/>
          </a:p>
        </p:txBody>
      </p:sp>
    </p:spTree>
    <p:extLst>
      <p:ext uri="{BB962C8B-B14F-4D97-AF65-F5344CB8AC3E}">
        <p14:creationId xmlns:p14="http://schemas.microsoft.com/office/powerpoint/2010/main" val="2898894130"/>
      </p:ext>
    </p:extLst>
  </p:cSld>
  <p:clrMapOvr>
    <a:masterClrMapping/>
  </p:clrMapOvr>
  <p:extLst>
    <p:ext uri="{DCECCB84-F9BA-43D5-87BE-67443E8EF086}">
      <p15:sldGuideLst xmlns:p15="http://schemas.microsoft.com/office/powerpoint/2012/main">
        <p15:guide id="1" pos="219" userDrawn="1">
          <p15:clr>
            <a:srgbClr val="A4A3A4"/>
          </p15:clr>
        </p15:guide>
        <p15:guide id="2" orient="horz" pos="4328" userDrawn="1">
          <p15:clr>
            <a:srgbClr val="A4A3A4"/>
          </p15:clr>
        </p15:guide>
        <p15:guide id="3" orient="horz" pos="219" userDrawn="1">
          <p15:clr>
            <a:srgbClr val="A4A3A4"/>
          </p15:clr>
        </p15:guide>
        <p15:guide id="4" pos="8249" userDrawn="1">
          <p15:clr>
            <a:srgbClr val="A4A3A4"/>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urved Image and Text">
    <p:bg>
      <p:bgPr>
        <a:solidFill>
          <a:srgbClr val="C3CDDC"/>
        </a:solidFill>
        <a:effectLst/>
      </p:bgPr>
    </p:bg>
    <p:spTree>
      <p:nvGrpSpPr>
        <p:cNvPr id="1" name=""/>
        <p:cNvGrpSpPr/>
        <p:nvPr/>
      </p:nvGrpSpPr>
      <p:grpSpPr>
        <a:xfrm>
          <a:off x="0" y="0"/>
          <a:ext cx="0" cy="0"/>
          <a:chOff x="0" y="0"/>
          <a:chExt cx="0" cy="0"/>
        </a:xfrm>
      </p:grpSpPr>
      <p:sp>
        <p:nvSpPr>
          <p:cNvPr id="4" name="Slide Number Placeholder">
            <a:extLst>
              <a:ext uri="{FF2B5EF4-FFF2-40B4-BE49-F238E27FC236}">
                <a16:creationId xmlns:a16="http://schemas.microsoft.com/office/drawing/2014/main" id="{127C45F2-6A9A-4310-A80E-C938AE6BBD14}"/>
              </a:ext>
            </a:extLst>
          </p:cNvPr>
          <p:cNvSpPr>
            <a:spLocks noGrp="1"/>
          </p:cNvSpPr>
          <p:nvPr>
            <p:ph type="sldNum" sz="quarter" idx="12"/>
          </p:nvPr>
        </p:nvSpPr>
        <p:spPr/>
        <p:txBody>
          <a:bodyPr/>
          <a:lstStyle/>
          <a:p>
            <a:fld id="{C30A1311-C316-4992-B31B-E2EB28E45515}" type="slidenum">
              <a:rPr lang="en-GB" smtClean="0"/>
              <a:t>‹#›</a:t>
            </a:fld>
            <a:endParaRPr lang="en-GB"/>
          </a:p>
        </p:txBody>
      </p:sp>
      <p:sp>
        <p:nvSpPr>
          <p:cNvPr id="3" name="Footer Placeholder">
            <a:extLst>
              <a:ext uri="{FF2B5EF4-FFF2-40B4-BE49-F238E27FC236}">
                <a16:creationId xmlns:a16="http://schemas.microsoft.com/office/drawing/2014/main" id="{C29E2219-1810-45E1-8131-A01514D146F7}"/>
              </a:ext>
            </a:extLst>
          </p:cNvPr>
          <p:cNvSpPr>
            <a:spLocks noGrp="1"/>
          </p:cNvSpPr>
          <p:nvPr>
            <p:ph type="ftr" sz="quarter" idx="11"/>
          </p:nvPr>
        </p:nvSpPr>
        <p:spPr/>
        <p:txBody>
          <a:bodyPr/>
          <a:lstStyle/>
          <a:p>
            <a:endParaRPr lang="en-GB"/>
          </a:p>
        </p:txBody>
      </p:sp>
      <p:sp>
        <p:nvSpPr>
          <p:cNvPr id="36" name="Picture Placeholder">
            <a:extLst>
              <a:ext uri="{FF2B5EF4-FFF2-40B4-BE49-F238E27FC236}">
                <a16:creationId xmlns:a16="http://schemas.microsoft.com/office/drawing/2014/main" id="{A6E159CA-E8E3-48ED-A99B-AE3999CE8083}"/>
              </a:ext>
            </a:extLst>
          </p:cNvPr>
          <p:cNvSpPr>
            <a:spLocks noGrp="1"/>
          </p:cNvSpPr>
          <p:nvPr>
            <p:ph type="pic" sz="quarter" idx="13"/>
          </p:nvPr>
        </p:nvSpPr>
        <p:spPr>
          <a:xfrm>
            <a:off x="0" y="1"/>
            <a:ext cx="6523533" cy="7210425"/>
          </a:xfrm>
          <a:custGeom>
            <a:avLst/>
            <a:gdLst>
              <a:gd name="connsiteX0" fmla="*/ 0 w 6523532"/>
              <a:gd name="connsiteY0" fmla="*/ 0 h 7210425"/>
              <a:gd name="connsiteX1" fmla="*/ 6523532 w 6523532"/>
              <a:gd name="connsiteY1" fmla="*/ 0 h 7210425"/>
              <a:gd name="connsiteX2" fmla="*/ 6481531 w 6523532"/>
              <a:gd name="connsiteY2" fmla="*/ 96234 h 7210425"/>
              <a:gd name="connsiteX3" fmla="*/ 5798308 w 6523532"/>
              <a:gd name="connsiteY3" fmla="*/ 3410001 h 7210425"/>
              <a:gd name="connsiteX4" fmla="*/ 6340099 w 6523532"/>
              <a:gd name="connsiteY4" fmla="*/ 6741302 h 7210425"/>
              <a:gd name="connsiteX5" fmla="*/ 6522587 w 6523532"/>
              <a:gd name="connsiteY5" fmla="*/ 7210425 h 7210425"/>
              <a:gd name="connsiteX6" fmla="*/ 0 w 6523532"/>
              <a:gd name="connsiteY6" fmla="*/ 7210425 h 721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532" h="7210425">
                <a:moveTo>
                  <a:pt x="0" y="0"/>
                </a:moveTo>
                <a:lnTo>
                  <a:pt x="6523532" y="0"/>
                </a:lnTo>
                <a:lnTo>
                  <a:pt x="6481531" y="96234"/>
                </a:lnTo>
                <a:cubicBezTo>
                  <a:pt x="6061127" y="1140123"/>
                  <a:pt x="5822934" y="2252989"/>
                  <a:pt x="5798308" y="3410001"/>
                </a:cubicBezTo>
                <a:cubicBezTo>
                  <a:pt x="5773682" y="4567012"/>
                  <a:pt x="5964372" y="5686017"/>
                  <a:pt x="6340099" y="6741302"/>
                </a:cubicBezTo>
                <a:lnTo>
                  <a:pt x="6522587" y="7210425"/>
                </a:lnTo>
                <a:lnTo>
                  <a:pt x="0" y="7210425"/>
                </a:lnTo>
                <a:close/>
              </a:path>
            </a:pathLst>
          </a:custGeom>
          <a:noFill/>
        </p:spPr>
        <p:txBody>
          <a:bodyPr wrap="square">
            <a:noAutofit/>
          </a:bodyPr>
          <a:lstStyle>
            <a:lvl1pPr marL="0" indent="0">
              <a:buNone/>
              <a:defRPr/>
            </a:lvl1pPr>
          </a:lstStyle>
          <a:p>
            <a:r>
              <a:rPr lang="en-US"/>
              <a:t>Click icon to add picture</a:t>
            </a:r>
            <a:endParaRPr lang="en-GB"/>
          </a:p>
        </p:txBody>
      </p:sp>
      <p:sp>
        <p:nvSpPr>
          <p:cNvPr id="32" name="SHAPE_White">
            <a:extLst>
              <a:ext uri="{FF2B5EF4-FFF2-40B4-BE49-F238E27FC236}">
                <a16:creationId xmlns:a16="http://schemas.microsoft.com/office/drawing/2014/main" id="{55BAE0C8-BE0C-4483-8B26-29FBAC6C5612}"/>
              </a:ext>
            </a:extLst>
          </p:cNvPr>
          <p:cNvSpPr>
            <a:spLocks noChangeAspect="1"/>
          </p:cNvSpPr>
          <p:nvPr userDrawn="1"/>
        </p:nvSpPr>
        <p:spPr>
          <a:xfrm>
            <a:off x="5779396" y="1"/>
            <a:ext cx="7660380" cy="7210800"/>
          </a:xfrm>
          <a:custGeom>
            <a:avLst/>
            <a:gdLst>
              <a:gd name="connsiteX0" fmla="*/ 727506 w 7660380"/>
              <a:gd name="connsiteY0" fmla="*/ 0 h 7210800"/>
              <a:gd name="connsiteX1" fmla="*/ 5307664 w 7660380"/>
              <a:gd name="connsiteY1" fmla="*/ 0 h 7210800"/>
              <a:gd name="connsiteX2" fmla="*/ 7445376 w 7660380"/>
              <a:gd name="connsiteY2" fmla="*/ 0 h 7210800"/>
              <a:gd name="connsiteX3" fmla="*/ 7660380 w 7660380"/>
              <a:gd name="connsiteY3" fmla="*/ 0 h 7210800"/>
              <a:gd name="connsiteX4" fmla="*/ 7660380 w 7660380"/>
              <a:gd name="connsiteY4" fmla="*/ 7210425 h 7210800"/>
              <a:gd name="connsiteX5" fmla="*/ 7445376 w 7660380"/>
              <a:gd name="connsiteY5" fmla="*/ 7210425 h 7210800"/>
              <a:gd name="connsiteX6" fmla="*/ 7445376 w 7660380"/>
              <a:gd name="connsiteY6" fmla="*/ 7210800 h 7210800"/>
              <a:gd name="connsiteX7" fmla="*/ 726398 w 7660380"/>
              <a:gd name="connsiteY7" fmla="*/ 7210800 h 7210800"/>
              <a:gd name="connsiteX8" fmla="*/ 543909 w 7660380"/>
              <a:gd name="connsiteY8" fmla="*/ 6741677 h 7210800"/>
              <a:gd name="connsiteX9" fmla="*/ 2119 w 7660380"/>
              <a:gd name="connsiteY9" fmla="*/ 3410376 h 7210800"/>
              <a:gd name="connsiteX10" fmla="*/ 685342 w 7660380"/>
              <a:gd name="connsiteY10" fmla="*/ 96609 h 721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0380" h="7210800">
                <a:moveTo>
                  <a:pt x="727506" y="0"/>
                </a:moveTo>
                <a:lnTo>
                  <a:pt x="5307664" y="0"/>
                </a:lnTo>
                <a:lnTo>
                  <a:pt x="7445376" y="0"/>
                </a:lnTo>
                <a:lnTo>
                  <a:pt x="7660380" y="0"/>
                </a:lnTo>
                <a:lnTo>
                  <a:pt x="7660380" y="7210425"/>
                </a:lnTo>
                <a:lnTo>
                  <a:pt x="7445376" y="7210425"/>
                </a:lnTo>
                <a:lnTo>
                  <a:pt x="7445376" y="7210800"/>
                </a:lnTo>
                <a:lnTo>
                  <a:pt x="726398" y="7210800"/>
                </a:lnTo>
                <a:lnTo>
                  <a:pt x="543909" y="6741677"/>
                </a:lnTo>
                <a:cubicBezTo>
                  <a:pt x="168183" y="5686392"/>
                  <a:pt x="-22507" y="4567387"/>
                  <a:pt x="2119" y="3410376"/>
                </a:cubicBezTo>
                <a:cubicBezTo>
                  <a:pt x="26745" y="2253364"/>
                  <a:pt x="264938" y="1140498"/>
                  <a:pt x="685342" y="9660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600">
              <a:solidFill>
                <a:schemeClr val="tx1"/>
              </a:solidFill>
            </a:endParaRPr>
          </a:p>
        </p:txBody>
      </p:sp>
    </p:spTree>
    <p:extLst>
      <p:ext uri="{BB962C8B-B14F-4D97-AF65-F5344CB8AC3E}">
        <p14:creationId xmlns:p14="http://schemas.microsoft.com/office/powerpoint/2010/main" val="3827982184"/>
      </p:ext>
    </p:extLst>
  </p:cSld>
  <p:clrMapOvr>
    <a:masterClrMapping/>
  </p:clrMapOvr>
  <p:extLst>
    <p:ext uri="{DCECCB84-F9BA-43D5-87BE-67443E8EF086}">
      <p15:sldGuideLst xmlns:p15="http://schemas.microsoft.com/office/powerpoint/2012/main">
        <p15:guide id="1" pos="4370" userDrawn="1">
          <p15:clr>
            <a:srgbClr val="A4A3A4"/>
          </p15:clr>
        </p15:guide>
        <p15:guide id="2" orient="horz" pos="4328" userDrawn="1">
          <p15:clr>
            <a:srgbClr val="A4A3A4"/>
          </p15:clr>
        </p15:guide>
        <p15:guide id="3" pos="8249" userDrawn="1">
          <p15:clr>
            <a:srgbClr val="A4A3A4"/>
          </p15:clr>
        </p15:guide>
        <p15:guide id="4" orient="horz" pos="219" userDrawn="1">
          <p15:clr>
            <a:srgbClr val="A4A3A4"/>
          </p15:clr>
        </p15:guide>
        <p15:guide id="5" pos="219" userDrawn="1">
          <p15:clr>
            <a:srgbClr val="A4A3A4"/>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and Curved Image">
    <p:bg>
      <p:bgPr>
        <a:solidFill>
          <a:srgbClr val="C3CDDC"/>
        </a:solidFill>
        <a:effectLst/>
      </p:bgPr>
    </p:bg>
    <p:spTree>
      <p:nvGrpSpPr>
        <p:cNvPr id="1" name=""/>
        <p:cNvGrpSpPr/>
        <p:nvPr/>
      </p:nvGrpSpPr>
      <p:grpSpPr>
        <a:xfrm>
          <a:off x="0" y="0"/>
          <a:ext cx="0" cy="0"/>
          <a:chOff x="0" y="0"/>
          <a:chExt cx="0" cy="0"/>
        </a:xfrm>
      </p:grpSpPr>
      <p:sp>
        <p:nvSpPr>
          <p:cNvPr id="4" name="Slide Number Placeholder">
            <a:extLst>
              <a:ext uri="{FF2B5EF4-FFF2-40B4-BE49-F238E27FC236}">
                <a16:creationId xmlns:a16="http://schemas.microsoft.com/office/drawing/2014/main" id="{127C45F2-6A9A-4310-A80E-C938AE6BBD14}"/>
              </a:ext>
            </a:extLst>
          </p:cNvPr>
          <p:cNvSpPr>
            <a:spLocks noGrp="1"/>
          </p:cNvSpPr>
          <p:nvPr>
            <p:ph type="sldNum" sz="quarter" idx="12"/>
          </p:nvPr>
        </p:nvSpPr>
        <p:spPr/>
        <p:txBody>
          <a:bodyPr/>
          <a:lstStyle/>
          <a:p>
            <a:fld id="{C30A1311-C316-4992-B31B-E2EB28E45515}" type="slidenum">
              <a:rPr lang="en-GB" smtClean="0"/>
              <a:t>‹#›</a:t>
            </a:fld>
            <a:endParaRPr lang="en-GB"/>
          </a:p>
        </p:txBody>
      </p:sp>
      <p:sp>
        <p:nvSpPr>
          <p:cNvPr id="3" name="Footer Placeholder">
            <a:extLst>
              <a:ext uri="{FF2B5EF4-FFF2-40B4-BE49-F238E27FC236}">
                <a16:creationId xmlns:a16="http://schemas.microsoft.com/office/drawing/2014/main" id="{C29E2219-1810-45E1-8131-A01514D146F7}"/>
              </a:ext>
            </a:extLst>
          </p:cNvPr>
          <p:cNvSpPr>
            <a:spLocks noGrp="1"/>
          </p:cNvSpPr>
          <p:nvPr>
            <p:ph type="ftr" sz="quarter" idx="11"/>
          </p:nvPr>
        </p:nvSpPr>
        <p:spPr/>
        <p:txBody>
          <a:bodyPr/>
          <a:lstStyle/>
          <a:p>
            <a:endParaRPr lang="en-GB"/>
          </a:p>
        </p:txBody>
      </p:sp>
      <p:sp>
        <p:nvSpPr>
          <p:cNvPr id="12" name="Picture Placeholder">
            <a:extLst>
              <a:ext uri="{FF2B5EF4-FFF2-40B4-BE49-F238E27FC236}">
                <a16:creationId xmlns:a16="http://schemas.microsoft.com/office/drawing/2014/main" id="{95D62BDC-9681-4DA9-A520-7F1E656D6CA4}"/>
              </a:ext>
            </a:extLst>
          </p:cNvPr>
          <p:cNvSpPr>
            <a:spLocks noGrp="1"/>
          </p:cNvSpPr>
          <p:nvPr>
            <p:ph type="pic" sz="quarter" idx="13"/>
          </p:nvPr>
        </p:nvSpPr>
        <p:spPr>
          <a:xfrm>
            <a:off x="6916576" y="1"/>
            <a:ext cx="6523200" cy="7210800"/>
          </a:xfrm>
          <a:custGeom>
            <a:avLst/>
            <a:gdLst>
              <a:gd name="connsiteX0" fmla="*/ 0 w 6523200"/>
              <a:gd name="connsiteY0" fmla="*/ 0 h 7210800"/>
              <a:gd name="connsiteX1" fmla="*/ 6523200 w 6523200"/>
              <a:gd name="connsiteY1" fmla="*/ 0 h 7210800"/>
              <a:gd name="connsiteX2" fmla="*/ 6523200 w 6523200"/>
              <a:gd name="connsiteY2" fmla="*/ 7210800 h 7210800"/>
              <a:gd name="connsiteX3" fmla="*/ 1109 w 6523200"/>
              <a:gd name="connsiteY3" fmla="*/ 7210800 h 7210800"/>
              <a:gd name="connsiteX4" fmla="*/ 183597 w 6523200"/>
              <a:gd name="connsiteY4" fmla="*/ 6741677 h 7210800"/>
              <a:gd name="connsiteX5" fmla="*/ 725387 w 6523200"/>
              <a:gd name="connsiteY5" fmla="*/ 3410376 h 7210800"/>
              <a:gd name="connsiteX6" fmla="*/ 42164 w 6523200"/>
              <a:gd name="connsiteY6" fmla="*/ 96609 h 721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200" h="7210800">
                <a:moveTo>
                  <a:pt x="0" y="0"/>
                </a:moveTo>
                <a:lnTo>
                  <a:pt x="6523200" y="0"/>
                </a:lnTo>
                <a:lnTo>
                  <a:pt x="6523200" y="7210800"/>
                </a:lnTo>
                <a:lnTo>
                  <a:pt x="1109" y="7210800"/>
                </a:lnTo>
                <a:lnTo>
                  <a:pt x="183597" y="6741677"/>
                </a:lnTo>
                <a:cubicBezTo>
                  <a:pt x="559323" y="5686392"/>
                  <a:pt x="750013" y="4567387"/>
                  <a:pt x="725387" y="3410376"/>
                </a:cubicBezTo>
                <a:cubicBezTo>
                  <a:pt x="700761" y="2253364"/>
                  <a:pt x="462568" y="1140498"/>
                  <a:pt x="42164" y="96609"/>
                </a:cubicBezTo>
                <a:close/>
              </a:path>
            </a:pathLst>
          </a:custGeom>
          <a:noFill/>
        </p:spPr>
        <p:txBody>
          <a:bodyPr wrap="square">
            <a:noAutofit/>
          </a:bodyPr>
          <a:lstStyle>
            <a:lvl1pPr marL="0" indent="0">
              <a:buNone/>
              <a:defRPr/>
            </a:lvl1pPr>
          </a:lstStyle>
          <a:p>
            <a:r>
              <a:rPr lang="en-US"/>
              <a:t>Click icon to add picture</a:t>
            </a:r>
            <a:endParaRPr lang="en-GB"/>
          </a:p>
        </p:txBody>
      </p:sp>
      <p:sp>
        <p:nvSpPr>
          <p:cNvPr id="7" name="SHAPE_White">
            <a:extLst>
              <a:ext uri="{FF2B5EF4-FFF2-40B4-BE49-F238E27FC236}">
                <a16:creationId xmlns:a16="http://schemas.microsoft.com/office/drawing/2014/main" id="{D3446D32-0D6C-44E8-B7B3-5393303C94BF}"/>
              </a:ext>
            </a:extLst>
          </p:cNvPr>
          <p:cNvSpPr>
            <a:spLocks noChangeAspect="1"/>
          </p:cNvSpPr>
          <p:nvPr userDrawn="1"/>
        </p:nvSpPr>
        <p:spPr>
          <a:xfrm flipH="1">
            <a:off x="0" y="1"/>
            <a:ext cx="7660380" cy="7210800"/>
          </a:xfrm>
          <a:custGeom>
            <a:avLst/>
            <a:gdLst>
              <a:gd name="connsiteX0" fmla="*/ 727506 w 7660380"/>
              <a:gd name="connsiteY0" fmla="*/ 0 h 7210800"/>
              <a:gd name="connsiteX1" fmla="*/ 5307664 w 7660380"/>
              <a:gd name="connsiteY1" fmla="*/ 0 h 7210800"/>
              <a:gd name="connsiteX2" fmla="*/ 7445376 w 7660380"/>
              <a:gd name="connsiteY2" fmla="*/ 0 h 7210800"/>
              <a:gd name="connsiteX3" fmla="*/ 7660380 w 7660380"/>
              <a:gd name="connsiteY3" fmla="*/ 0 h 7210800"/>
              <a:gd name="connsiteX4" fmla="*/ 7660380 w 7660380"/>
              <a:gd name="connsiteY4" fmla="*/ 7210425 h 7210800"/>
              <a:gd name="connsiteX5" fmla="*/ 7445376 w 7660380"/>
              <a:gd name="connsiteY5" fmla="*/ 7210425 h 7210800"/>
              <a:gd name="connsiteX6" fmla="*/ 7445376 w 7660380"/>
              <a:gd name="connsiteY6" fmla="*/ 7210800 h 7210800"/>
              <a:gd name="connsiteX7" fmla="*/ 726398 w 7660380"/>
              <a:gd name="connsiteY7" fmla="*/ 7210800 h 7210800"/>
              <a:gd name="connsiteX8" fmla="*/ 543909 w 7660380"/>
              <a:gd name="connsiteY8" fmla="*/ 6741677 h 7210800"/>
              <a:gd name="connsiteX9" fmla="*/ 2119 w 7660380"/>
              <a:gd name="connsiteY9" fmla="*/ 3410376 h 7210800"/>
              <a:gd name="connsiteX10" fmla="*/ 685342 w 7660380"/>
              <a:gd name="connsiteY10" fmla="*/ 96609 h 721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60380" h="7210800">
                <a:moveTo>
                  <a:pt x="727506" y="0"/>
                </a:moveTo>
                <a:lnTo>
                  <a:pt x="5307664" y="0"/>
                </a:lnTo>
                <a:lnTo>
                  <a:pt x="7445376" y="0"/>
                </a:lnTo>
                <a:lnTo>
                  <a:pt x="7660380" y="0"/>
                </a:lnTo>
                <a:lnTo>
                  <a:pt x="7660380" y="7210425"/>
                </a:lnTo>
                <a:lnTo>
                  <a:pt x="7445376" y="7210425"/>
                </a:lnTo>
                <a:lnTo>
                  <a:pt x="7445376" y="7210800"/>
                </a:lnTo>
                <a:lnTo>
                  <a:pt x="726398" y="7210800"/>
                </a:lnTo>
                <a:lnTo>
                  <a:pt x="543909" y="6741677"/>
                </a:lnTo>
                <a:cubicBezTo>
                  <a:pt x="168183" y="5686392"/>
                  <a:pt x="-22507" y="4567387"/>
                  <a:pt x="2119" y="3410376"/>
                </a:cubicBezTo>
                <a:cubicBezTo>
                  <a:pt x="26745" y="2253364"/>
                  <a:pt x="264938" y="1140498"/>
                  <a:pt x="685342" y="9660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600">
              <a:solidFill>
                <a:schemeClr val="tx1"/>
              </a:solidFill>
            </a:endParaRPr>
          </a:p>
        </p:txBody>
      </p:sp>
    </p:spTree>
    <p:extLst>
      <p:ext uri="{BB962C8B-B14F-4D97-AF65-F5344CB8AC3E}">
        <p14:creationId xmlns:p14="http://schemas.microsoft.com/office/powerpoint/2010/main" val="2375477547"/>
      </p:ext>
    </p:extLst>
  </p:cSld>
  <p:clrMapOvr>
    <a:masterClrMapping/>
  </p:clrMapOvr>
  <p:extLst>
    <p:ext uri="{DCECCB84-F9BA-43D5-87BE-67443E8EF086}">
      <p15:sldGuideLst xmlns:p15="http://schemas.microsoft.com/office/powerpoint/2012/main">
        <p15:guide id="1" pos="4099" userDrawn="1">
          <p15:clr>
            <a:srgbClr val="A4A3A4"/>
          </p15:clr>
        </p15:guide>
        <p15:guide id="2" orient="horz" pos="219" userDrawn="1">
          <p15:clr>
            <a:srgbClr val="A4A3A4"/>
          </p15:clr>
        </p15:guide>
        <p15:guide id="3" orient="horz" pos="4328" userDrawn="1">
          <p15:clr>
            <a:srgbClr val="A4A3A4"/>
          </p15:clr>
        </p15:guide>
        <p15:guide id="4" pos="219" userDrawn="1">
          <p15:clr>
            <a:srgbClr val="A4A3A4"/>
          </p15:clr>
        </p15:guide>
        <p15:guide id="5" pos="8249" userDrawn="1">
          <p15:clr>
            <a:srgbClr val="A4A3A4"/>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a:extLst>
              <a:ext uri="{FF2B5EF4-FFF2-40B4-BE49-F238E27FC236}">
                <a16:creationId xmlns:a16="http://schemas.microsoft.com/office/drawing/2014/main" id="{490EB294-AD22-4D78-B644-EC20155AB315}"/>
              </a:ext>
            </a:extLst>
          </p:cNvPr>
          <p:cNvSpPr>
            <a:spLocks noGrp="1"/>
          </p:cNvSpPr>
          <p:nvPr>
            <p:ph type="sldNum" sz="quarter" idx="12"/>
          </p:nvPr>
        </p:nvSpPr>
        <p:spPr/>
        <p:txBody>
          <a:bodyPr/>
          <a:lstStyle/>
          <a:p>
            <a:fld id="{C30A1311-C316-4992-B31B-E2EB28E45515}" type="slidenum">
              <a:rPr lang="en-GB" smtClean="0"/>
              <a:t>‹#›</a:t>
            </a:fld>
            <a:endParaRPr lang="en-GB"/>
          </a:p>
        </p:txBody>
      </p:sp>
      <p:sp>
        <p:nvSpPr>
          <p:cNvPr id="4" name="Footer Placeholder">
            <a:extLst>
              <a:ext uri="{FF2B5EF4-FFF2-40B4-BE49-F238E27FC236}">
                <a16:creationId xmlns:a16="http://schemas.microsoft.com/office/drawing/2014/main" id="{2C7C73DA-3090-48E0-98C0-84AC09D1CFB5}"/>
              </a:ext>
            </a:extLst>
          </p:cNvPr>
          <p:cNvSpPr>
            <a:spLocks noGrp="1"/>
          </p:cNvSpPr>
          <p:nvPr>
            <p:ph type="ftr" sz="quarter" idx="11"/>
          </p:nvPr>
        </p:nvSpPr>
        <p:spPr/>
        <p:txBody>
          <a:bodyPr/>
          <a:lstStyle/>
          <a:p>
            <a:endParaRPr lang="en-GB"/>
          </a:p>
        </p:txBody>
      </p:sp>
      <p:sp>
        <p:nvSpPr>
          <p:cNvPr id="7" name="Subtitle">
            <a:extLst>
              <a:ext uri="{FF2B5EF4-FFF2-40B4-BE49-F238E27FC236}">
                <a16:creationId xmlns:a16="http://schemas.microsoft.com/office/drawing/2014/main" id="{6D177E88-A8BB-475C-970C-E7992C2B4662}"/>
              </a:ext>
            </a:extLst>
          </p:cNvPr>
          <p:cNvSpPr>
            <a:spLocks noGrp="1"/>
          </p:cNvSpPr>
          <p:nvPr>
            <p:ph type="body" sz="quarter" idx="13" hasCustomPrompt="1"/>
          </p:nvPr>
        </p:nvSpPr>
        <p:spPr>
          <a:xfrm>
            <a:off x="349250" y="963614"/>
            <a:ext cx="12744000" cy="359999"/>
          </a:xfrm>
          <a:noFill/>
        </p:spPr>
        <p:txBody>
          <a:bodyPr/>
          <a:lstStyle>
            <a:lvl1pPr marL="0" indent="0">
              <a:lnSpc>
                <a:spcPct val="90000"/>
              </a:lnSpc>
              <a:spcBef>
                <a:spcPts val="0"/>
              </a:spcBef>
              <a:buNone/>
              <a:defRPr sz="2400">
                <a:solidFill>
                  <a:srgbClr val="28465F"/>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a:t>Add subtitle</a:t>
            </a:r>
          </a:p>
        </p:txBody>
      </p:sp>
      <p:sp>
        <p:nvSpPr>
          <p:cNvPr id="6" name="Title">
            <a:extLst>
              <a:ext uri="{FF2B5EF4-FFF2-40B4-BE49-F238E27FC236}">
                <a16:creationId xmlns:a16="http://schemas.microsoft.com/office/drawing/2014/main" id="{0EB99D44-97D9-4040-A707-CB93B1E0934E}"/>
              </a:ext>
            </a:extLst>
          </p:cNvPr>
          <p:cNvSpPr>
            <a:spLocks noGrp="1"/>
          </p:cNvSpPr>
          <p:nvPr>
            <p:ph type="title" hasCustomPrompt="1"/>
          </p:nvPr>
        </p:nvSpPr>
        <p:spPr/>
        <p:txBody>
          <a:bodyPr/>
          <a:lstStyle>
            <a:lvl1pPr>
              <a:defRPr/>
            </a:lvl1pPr>
          </a:lstStyle>
          <a:p>
            <a:r>
              <a:rPr lang="en-US"/>
              <a:t>Add title</a:t>
            </a:r>
            <a:endParaRPr lang="en-GB"/>
          </a:p>
        </p:txBody>
      </p:sp>
    </p:spTree>
    <p:extLst>
      <p:ext uri="{BB962C8B-B14F-4D97-AF65-F5344CB8AC3E}">
        <p14:creationId xmlns:p14="http://schemas.microsoft.com/office/powerpoint/2010/main" val="3486822861"/>
      </p:ext>
    </p:extLst>
  </p:cSld>
  <p:clrMapOvr>
    <a:masterClrMapping/>
  </p:clrMapOvr>
  <p:extLst>
    <p:ext uri="{DCECCB84-F9BA-43D5-87BE-67443E8EF086}">
      <p15:sldGuideLst xmlns:p15="http://schemas.microsoft.com/office/powerpoint/2012/main">
        <p15:guide id="1" pos="219" userDrawn="1">
          <p15:clr>
            <a:srgbClr val="A4A3A4"/>
          </p15:clr>
        </p15:guide>
        <p15:guide id="2" pos="8249" userDrawn="1">
          <p15:clr>
            <a:srgbClr val="A4A3A4"/>
          </p15:clr>
        </p15:guide>
        <p15:guide id="3" orient="horz" pos="4328" userDrawn="1">
          <p15:clr>
            <a:srgbClr val="A4A3A4"/>
          </p15:clr>
        </p15:guide>
        <p15:guide id="4" orient="horz" pos="945" userDrawn="1">
          <p15:clr>
            <a:srgbClr val="A4A3A4"/>
          </p15:clr>
        </p15:guide>
        <p15:guide id="5" orient="horz" pos="834" userDrawn="1">
          <p15:clr>
            <a:srgbClr val="A4A3A4"/>
          </p15:clr>
        </p15:guide>
        <p15:guide id="6" orient="horz" pos="606" userDrawn="1">
          <p15:clr>
            <a:srgbClr val="A4A3A4"/>
          </p15:clr>
        </p15:guide>
        <p15:guide id="7" orient="horz" pos="561" userDrawn="1">
          <p15:clr>
            <a:srgbClr val="A4A3A4"/>
          </p15:clr>
        </p15:guide>
        <p15:guide id="8" orient="horz" pos="219" userDrawn="1">
          <p15:clr>
            <a:srgbClr val="A4A3A4"/>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a:extLst>
              <a:ext uri="{FF2B5EF4-FFF2-40B4-BE49-F238E27FC236}">
                <a16:creationId xmlns:a16="http://schemas.microsoft.com/office/drawing/2014/main" id="{127C45F2-6A9A-4310-A80E-C938AE6BBD14}"/>
              </a:ext>
            </a:extLst>
          </p:cNvPr>
          <p:cNvSpPr>
            <a:spLocks noGrp="1"/>
          </p:cNvSpPr>
          <p:nvPr>
            <p:ph type="sldNum" sz="quarter" idx="12"/>
          </p:nvPr>
        </p:nvSpPr>
        <p:spPr/>
        <p:txBody>
          <a:bodyPr/>
          <a:lstStyle/>
          <a:p>
            <a:fld id="{C30A1311-C316-4992-B31B-E2EB28E45515}" type="slidenum">
              <a:rPr lang="en-GB" smtClean="0"/>
              <a:t>‹#›</a:t>
            </a:fld>
            <a:endParaRPr lang="en-GB"/>
          </a:p>
        </p:txBody>
      </p:sp>
      <p:sp>
        <p:nvSpPr>
          <p:cNvPr id="3" name="Footer Placeholder">
            <a:extLst>
              <a:ext uri="{FF2B5EF4-FFF2-40B4-BE49-F238E27FC236}">
                <a16:creationId xmlns:a16="http://schemas.microsoft.com/office/drawing/2014/main" id="{C29E2219-1810-45E1-8131-A01514D146F7}"/>
              </a:ext>
            </a:extLst>
          </p:cNvPr>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2507700113"/>
      </p:ext>
    </p:extLst>
  </p:cSld>
  <p:clrMapOvr>
    <a:masterClrMapping/>
  </p:clrMapOvr>
  <p:extLst>
    <p:ext uri="{DCECCB84-F9BA-43D5-87BE-67443E8EF086}">
      <p15:sldGuideLst xmlns:p15="http://schemas.microsoft.com/office/powerpoint/2012/main">
        <p15:guide id="1" pos="8249" userDrawn="1">
          <p15:clr>
            <a:srgbClr val="A4A3A4"/>
          </p15:clr>
        </p15:guide>
        <p15:guide id="2" orient="horz" pos="4328" userDrawn="1">
          <p15:clr>
            <a:srgbClr val="A4A3A4"/>
          </p15:clr>
        </p15:guide>
        <p15:guide id="3" pos="219" userDrawn="1">
          <p15:clr>
            <a:srgbClr val="A4A3A4"/>
          </p15:clr>
        </p15:guide>
        <p15:guide id="4" orient="horz" pos="219" userDrawn="1">
          <p15:clr>
            <a:srgbClr val="A4A3A4"/>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Back Slide">
    <p:spTree>
      <p:nvGrpSpPr>
        <p:cNvPr id="1" name=""/>
        <p:cNvGrpSpPr/>
        <p:nvPr/>
      </p:nvGrpSpPr>
      <p:grpSpPr>
        <a:xfrm>
          <a:off x="0" y="0"/>
          <a:ext cx="0" cy="0"/>
          <a:chOff x="0" y="0"/>
          <a:chExt cx="0" cy="0"/>
        </a:xfrm>
      </p:grpSpPr>
      <p:pic>
        <p:nvPicPr>
          <p:cNvPr id="28" name="Logo">
            <a:extLst>
              <a:ext uri="{FF2B5EF4-FFF2-40B4-BE49-F238E27FC236}">
                <a16:creationId xmlns:a16="http://schemas.microsoft.com/office/drawing/2014/main" id="{03C0276D-8780-45CE-93E4-5B8FA6D0B452}"/>
              </a:ext>
            </a:extLst>
          </p:cNvPr>
          <p:cNvPicPr>
            <a:picLocks noChangeAspect="1"/>
          </p:cNvPicPr>
          <p:nvPr userDrawn="1"/>
        </p:nvPicPr>
        <p:blipFill>
          <a:blip r:embed="rId2"/>
          <a:stretch>
            <a:fillRect/>
          </a:stretch>
        </p:blipFill>
        <p:spPr>
          <a:xfrm>
            <a:off x="11480801" y="445914"/>
            <a:ext cx="1533957" cy="1711553"/>
          </a:xfrm>
          <a:prstGeom prst="rect">
            <a:avLst/>
          </a:prstGeom>
        </p:spPr>
      </p:pic>
      <p:sp>
        <p:nvSpPr>
          <p:cNvPr id="29" name="Text Placeholder">
            <a:extLst>
              <a:ext uri="{FF2B5EF4-FFF2-40B4-BE49-F238E27FC236}">
                <a16:creationId xmlns:a16="http://schemas.microsoft.com/office/drawing/2014/main" id="{400A29FC-2218-4A5A-822C-A1A8B95E737A}"/>
              </a:ext>
            </a:extLst>
          </p:cNvPr>
          <p:cNvSpPr>
            <a:spLocks noGrp="1"/>
          </p:cNvSpPr>
          <p:nvPr>
            <p:ph type="body" sz="quarter" idx="10" hasCustomPrompt="1"/>
          </p:nvPr>
        </p:nvSpPr>
        <p:spPr>
          <a:xfrm>
            <a:off x="347888" y="2710425"/>
            <a:ext cx="12744000" cy="4500000"/>
          </a:xfrm>
        </p:spPr>
        <p:txBody>
          <a:bodyPr anchor="b" anchorCtr="0"/>
          <a:lstStyle>
            <a:lvl1pPr marL="0" indent="0" algn="just">
              <a:spcBef>
                <a:spcPts val="600"/>
              </a:spcBef>
              <a:buNone/>
              <a:defRPr sz="1200"/>
            </a:lvl1pPr>
            <a:lvl2pPr marL="0" indent="0">
              <a:spcBef>
                <a:spcPts val="600"/>
              </a:spcBef>
              <a:buNone/>
              <a:defRPr/>
            </a:lvl2pPr>
            <a:lvl3pPr marL="0" indent="0">
              <a:spcBef>
                <a:spcPts val="600"/>
              </a:spcBef>
              <a:buNone/>
              <a:defRPr/>
            </a:lvl3pPr>
            <a:lvl4pPr marL="0" indent="0">
              <a:spcBef>
                <a:spcPts val="600"/>
              </a:spcBef>
              <a:buNone/>
              <a:defRPr/>
            </a:lvl4pPr>
            <a:lvl5pPr marL="0" indent="0">
              <a:spcBef>
                <a:spcPts val="600"/>
              </a:spcBef>
              <a:buNone/>
              <a:defRPr/>
            </a:lvl5pPr>
            <a:lvl6pPr marL="0" indent="0">
              <a:spcBef>
                <a:spcPts val="600"/>
              </a:spcBef>
              <a:buNone/>
              <a:defRPr/>
            </a:lvl6pPr>
            <a:lvl7pPr marL="0" indent="0">
              <a:spcBef>
                <a:spcPts val="600"/>
              </a:spcBef>
              <a:buNone/>
              <a:defRPr/>
            </a:lvl7pPr>
            <a:lvl8pPr marL="0" indent="0">
              <a:spcBef>
                <a:spcPts val="600"/>
              </a:spcBef>
              <a:buNone/>
              <a:defRPr/>
            </a:lvl8pPr>
            <a:lvl9pPr marL="0" indent="0">
              <a:spcBef>
                <a:spcPts val="600"/>
              </a:spcBef>
              <a:buNone/>
              <a:defRPr/>
            </a:lvl9pPr>
          </a:lstStyle>
          <a:p>
            <a:pPr lvl="0"/>
            <a:r>
              <a:rPr lang="en-US"/>
              <a:t>Add disclaimer text</a:t>
            </a:r>
          </a:p>
        </p:txBody>
      </p:sp>
    </p:spTree>
    <p:extLst>
      <p:ext uri="{BB962C8B-B14F-4D97-AF65-F5344CB8AC3E}">
        <p14:creationId xmlns:p14="http://schemas.microsoft.com/office/powerpoint/2010/main" val="3669749826"/>
      </p:ext>
    </p:extLst>
  </p:cSld>
  <p:clrMapOvr>
    <a:masterClrMapping/>
  </p:clrMapOvr>
  <p:extLst>
    <p:ext uri="{DCECCB84-F9BA-43D5-87BE-67443E8EF086}">
      <p15:sldGuideLst xmlns:p15="http://schemas.microsoft.com/office/powerpoint/2012/main">
        <p15:guide id="1" pos="8249" userDrawn="1">
          <p15:clr>
            <a:srgbClr val="A4A3A4"/>
          </p15:clr>
        </p15:guide>
        <p15:guide id="2" orient="horz" pos="4542" userDrawn="1">
          <p15:clr>
            <a:srgbClr val="A4A3A4"/>
          </p15:clr>
        </p15:guide>
        <p15:guide id="3" pos="219" userDrawn="1">
          <p15:clr>
            <a:srgbClr val="A4A3A4"/>
          </p15:clr>
        </p15:guide>
        <p15:guide id="4" orient="horz" pos="219" userDrawn="1">
          <p15:clr>
            <a:srgbClr val="A4A3A4"/>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7DB11F9A-06AC-41FA-8A54-DD22938DD780}"/>
              </a:ext>
            </a:extLst>
          </p:cNvPr>
          <p:cNvSpPr>
            <a:spLocks noGrp="1"/>
          </p:cNvSpPr>
          <p:nvPr>
            <p:ph type="sldNum" sz="quarter" idx="11"/>
          </p:nvPr>
        </p:nvSpPr>
        <p:spPr/>
        <p:txBody>
          <a:bodyPr/>
          <a:lstStyle/>
          <a:p>
            <a:fld id="{F823C5F4-3A6E-4E6C-B66F-5C50F6FFEAB4}" type="slidenum">
              <a:rPr lang="en-GB" smtClean="0"/>
              <a:pPr/>
              <a:t>‹#›</a:t>
            </a:fld>
            <a:endParaRPr lang="en-GB"/>
          </a:p>
        </p:txBody>
      </p:sp>
      <p:sp>
        <p:nvSpPr>
          <p:cNvPr id="7" name="Footer Placeholder">
            <a:extLst>
              <a:ext uri="{FF2B5EF4-FFF2-40B4-BE49-F238E27FC236}">
                <a16:creationId xmlns:a16="http://schemas.microsoft.com/office/drawing/2014/main" id="{DCD1EEAC-A5AC-4460-A3CC-56AC15F15E44}"/>
              </a:ext>
            </a:extLst>
          </p:cNvPr>
          <p:cNvSpPr>
            <a:spLocks noGrp="1"/>
          </p:cNvSpPr>
          <p:nvPr>
            <p:ph type="ftr" sz="quarter" idx="10"/>
          </p:nvPr>
        </p:nvSpPr>
        <p:spPr/>
        <p:txBody>
          <a:bodyPr/>
          <a:lstStyle/>
          <a:p>
            <a:r>
              <a:rPr lang="en-GB"/>
              <a:t>&lt;Footer information&gt;</a:t>
            </a:r>
          </a:p>
        </p:txBody>
      </p:sp>
      <p:sp>
        <p:nvSpPr>
          <p:cNvPr id="3" name="Content Placeholder">
            <a:extLst>
              <a:ext uri="{FF2B5EF4-FFF2-40B4-BE49-F238E27FC236}">
                <a16:creationId xmlns:a16="http://schemas.microsoft.com/office/drawing/2014/main" id="{819F9957-6A12-4D6A-A91B-D37F8BB7CDA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a:extLst>
              <a:ext uri="{FF2B5EF4-FFF2-40B4-BE49-F238E27FC236}">
                <a16:creationId xmlns:a16="http://schemas.microsoft.com/office/drawing/2014/main" id="{53728699-A886-4C41-A5B2-8B775F7E99DC}"/>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135190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73" userDrawn="1">
          <p15:clr>
            <a:srgbClr val="A4A3A4"/>
          </p15:clr>
        </p15:guide>
        <p15:guide id="2" orient="horz" pos="906" userDrawn="1">
          <p15:clr>
            <a:srgbClr val="A4A3A4"/>
          </p15:clr>
        </p15:guide>
        <p15:guide id="3" orient="horz" pos="3723" userDrawn="1">
          <p15:clr>
            <a:srgbClr val="A4A3A4"/>
          </p15:clr>
        </p15:guide>
        <p15:guide id="4" orient="horz" pos="582" userDrawn="1">
          <p15:clr>
            <a:srgbClr val="A4A3A4"/>
          </p15:clr>
        </p15:guide>
        <p15:guide id="5" orient="horz" pos="272" userDrawn="1">
          <p15:clr>
            <a:srgbClr val="A4A3A4"/>
          </p15:clr>
        </p15:guide>
        <p15:guide id="6" pos="7409" userDrawn="1">
          <p15:clr>
            <a:srgbClr val="A4A3A4"/>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PhAnim="0" type="titleOnly">
  <p:cSld name="1_Title Only">
    <p:spTree>
      <p:nvGrpSpPr>
        <p:cNvPr id="1" name=""/>
        <p:cNvGrpSpPr/>
        <p:nvPr/>
      </p:nvGrpSpPr>
      <p:grpSpPr>
        <a:xfrm>
          <a:off x="0" y="0"/>
          <a:ext cx="0" cy="0"/>
          <a:chOff x="0" y="0"/>
          <a:chExt cx="0" cy="0"/>
        </a:xfrm>
      </p:grpSpPr>
      <p:sp>
        <p:nvSpPr>
          <p:cNvPr id="7" name="Slide Number Placeholder">
            <a:extLst>
              <a:ext uri="{FF2B5EF4-FFF2-40B4-BE49-F238E27FC236}">
                <a16:creationId xmlns:a16="http://schemas.microsoft.com/office/drawing/2014/main" id="{59EB276E-E90B-494C-9DF7-E98290E79EA9}"/>
              </a:ext>
            </a:extLst>
          </p:cNvPr>
          <p:cNvSpPr>
            <a:spLocks noGrp="1"/>
          </p:cNvSpPr>
          <p:nvPr>
            <p:ph type="sldNum" sz="quarter" idx="11"/>
          </p:nvPr>
        </p:nvSpPr>
        <p:spPr/>
        <p:txBody>
          <a:bodyPr/>
          <a:lstStyle/>
          <a:p>
            <a:fld id="{F823C5F4-3A6E-4E6C-B66F-5C50F6FFEAB4}" type="slidenum">
              <a:rPr lang="en-GB" smtClean="0"/>
              <a:pPr/>
              <a:t>‹#›</a:t>
            </a:fld>
            <a:endParaRPr lang="en-GB"/>
          </a:p>
        </p:txBody>
      </p:sp>
      <p:sp>
        <p:nvSpPr>
          <p:cNvPr id="6" name="Footer Placeholder">
            <a:extLst>
              <a:ext uri="{FF2B5EF4-FFF2-40B4-BE49-F238E27FC236}">
                <a16:creationId xmlns:a16="http://schemas.microsoft.com/office/drawing/2014/main" id="{088C287C-314F-44BC-86CA-241A5CB85BA7}"/>
              </a:ext>
            </a:extLst>
          </p:cNvPr>
          <p:cNvSpPr>
            <a:spLocks noGrp="1"/>
          </p:cNvSpPr>
          <p:nvPr>
            <p:ph type="ftr" sz="quarter" idx="10"/>
          </p:nvPr>
        </p:nvSpPr>
        <p:spPr/>
        <p:txBody>
          <a:bodyPr/>
          <a:lstStyle/>
          <a:p>
            <a:r>
              <a:rPr lang="en-GB"/>
              <a:t>Q4 investment update</a:t>
            </a:r>
          </a:p>
        </p:txBody>
      </p:sp>
      <p:sp>
        <p:nvSpPr>
          <p:cNvPr id="2" name="Title">
            <a:extLst>
              <a:ext uri="{FF2B5EF4-FFF2-40B4-BE49-F238E27FC236}">
                <a16:creationId xmlns:a16="http://schemas.microsoft.com/office/drawing/2014/main" id="{CC1FCA8B-8A7C-48EA-9A73-8D7B258DC482}"/>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144757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73" userDrawn="1">
          <p15:clr>
            <a:srgbClr val="A4A3A4"/>
          </p15:clr>
        </p15:guide>
        <p15:guide id="2" pos="7409" userDrawn="1">
          <p15:clr>
            <a:srgbClr val="A4A3A4"/>
          </p15:clr>
        </p15:guide>
        <p15:guide id="4" orient="horz" pos="906" userDrawn="1">
          <p15:clr>
            <a:srgbClr val="A4A3A4"/>
          </p15:clr>
        </p15:guide>
        <p15:guide id="5" orient="horz" pos="272" userDrawn="1">
          <p15:clr>
            <a:srgbClr val="A4A3A4"/>
          </p15:clr>
        </p15:guide>
        <p15:guide id="6" orient="horz" pos="3725" userDrawn="1">
          <p15:clr>
            <a:srgbClr val="A4A3A4"/>
          </p15:clr>
        </p15:guide>
        <p15:guide id="7" orient="horz" pos="582" userDrawn="1">
          <p15:clr>
            <a:srgbClr val="A4A3A4"/>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3F1AC-D32F-4CF6-A224-768468EACF4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E9F6470-194C-4A4B-BDD2-7C09149F2AC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5825052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A0F47-D7E0-4FA5-976F-FFE6DFB2C5E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44AAFB6-CDD1-4141-AADA-3850319CE544}"/>
              </a:ext>
            </a:extLst>
          </p:cNvPr>
          <p:cNvSpPr>
            <a:spLocks noGrp="1"/>
          </p:cNvSpPr>
          <p:nvPr>
            <p:ph sz="half" idx="1"/>
          </p:nvPr>
        </p:nvSpPr>
        <p:spPr>
          <a:xfrm>
            <a:off x="923985" y="2012414"/>
            <a:ext cx="5711904" cy="47965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F85E6A5-8D9E-4E44-BBEB-39C9A3263BA7}"/>
              </a:ext>
            </a:extLst>
          </p:cNvPr>
          <p:cNvSpPr>
            <a:spLocks noGrp="1"/>
          </p:cNvSpPr>
          <p:nvPr>
            <p:ph sz="half" idx="2"/>
          </p:nvPr>
        </p:nvSpPr>
        <p:spPr>
          <a:xfrm>
            <a:off x="6803886" y="2012414"/>
            <a:ext cx="5711904" cy="47965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2148817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7D022-402B-4ECC-8B42-F70F7101F6CA}"/>
              </a:ext>
            </a:extLst>
          </p:cNvPr>
          <p:cNvSpPr>
            <a:spLocks noGrp="1"/>
          </p:cNvSpPr>
          <p:nvPr>
            <p:ph type="title"/>
          </p:nvPr>
        </p:nvSpPr>
        <p:spPr>
          <a:xfrm>
            <a:off x="925735" y="402483"/>
            <a:ext cx="11591806" cy="1461188"/>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EB4401D-0586-439D-9D9B-6AA8DD9DCAEC}"/>
              </a:ext>
            </a:extLst>
          </p:cNvPr>
          <p:cNvSpPr>
            <a:spLocks noGrp="1"/>
          </p:cNvSpPr>
          <p:nvPr>
            <p:ph type="body" idx="1"/>
          </p:nvPr>
        </p:nvSpPr>
        <p:spPr>
          <a:xfrm>
            <a:off x="925737" y="1853171"/>
            <a:ext cx="5685654"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Edit Master text styles</a:t>
            </a:r>
          </a:p>
        </p:txBody>
      </p:sp>
      <p:sp>
        <p:nvSpPr>
          <p:cNvPr id="4" name="Content Placeholder 3">
            <a:extLst>
              <a:ext uri="{FF2B5EF4-FFF2-40B4-BE49-F238E27FC236}">
                <a16:creationId xmlns:a16="http://schemas.microsoft.com/office/drawing/2014/main" id="{D0AA6372-A042-4577-AEA1-92E64C08399D}"/>
              </a:ext>
            </a:extLst>
          </p:cNvPr>
          <p:cNvSpPr>
            <a:spLocks noGrp="1"/>
          </p:cNvSpPr>
          <p:nvPr>
            <p:ph sz="half" idx="2"/>
          </p:nvPr>
        </p:nvSpPr>
        <p:spPr>
          <a:xfrm>
            <a:off x="925737" y="2761381"/>
            <a:ext cx="5685654" cy="40615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1E9F341-5932-4C79-A9A6-1A3D465A3A18}"/>
              </a:ext>
            </a:extLst>
          </p:cNvPr>
          <p:cNvSpPr>
            <a:spLocks noGrp="1"/>
          </p:cNvSpPr>
          <p:nvPr>
            <p:ph type="body" sz="quarter" idx="3"/>
          </p:nvPr>
        </p:nvSpPr>
        <p:spPr>
          <a:xfrm>
            <a:off x="6803886" y="1853171"/>
            <a:ext cx="5713655"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Edit Master text styles</a:t>
            </a:r>
          </a:p>
        </p:txBody>
      </p:sp>
      <p:sp>
        <p:nvSpPr>
          <p:cNvPr id="6" name="Content Placeholder 5">
            <a:extLst>
              <a:ext uri="{FF2B5EF4-FFF2-40B4-BE49-F238E27FC236}">
                <a16:creationId xmlns:a16="http://schemas.microsoft.com/office/drawing/2014/main" id="{C4A4FF4E-4C45-4DCC-B58A-EFBCA05C369B}"/>
              </a:ext>
            </a:extLst>
          </p:cNvPr>
          <p:cNvSpPr>
            <a:spLocks noGrp="1"/>
          </p:cNvSpPr>
          <p:nvPr>
            <p:ph sz="quarter" idx="4"/>
          </p:nvPr>
        </p:nvSpPr>
        <p:spPr>
          <a:xfrm>
            <a:off x="6803886" y="2761381"/>
            <a:ext cx="5713655" cy="40615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3464357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4507D-7ED0-45E8-A01C-85D61B1EDA5D}"/>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402144215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4683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Section slide - screen version">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639475" y="4391873"/>
            <a:ext cx="7396096" cy="1995392"/>
          </a:xfrm>
          <a:prstGeom prst="rect">
            <a:avLst/>
          </a:prstGeom>
        </p:spPr>
        <p:txBody>
          <a:bodyPr vert="horz" lIns="91440" tIns="45720" rIns="91440" bIns="45720" rtlCol="0" anchor="ctr">
            <a:noAutofit/>
          </a:bodyPr>
          <a:lstStyle/>
          <a:p>
            <a:r>
              <a:rPr lang="en-US"/>
              <a:t>Click to edit Section title style</a:t>
            </a:r>
          </a:p>
        </p:txBody>
      </p:sp>
    </p:spTree>
    <p:extLst>
      <p:ext uri="{BB962C8B-B14F-4D97-AF65-F5344CB8AC3E}">
        <p14:creationId xmlns:p14="http://schemas.microsoft.com/office/powerpoint/2010/main" val="75780190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21E9E-8955-94E0-92E4-F74D3160A8D1}"/>
              </a:ext>
            </a:extLst>
          </p:cNvPr>
          <p:cNvSpPr>
            <a:spLocks noGrp="1"/>
          </p:cNvSpPr>
          <p:nvPr>
            <p:ph type="ctrTitle"/>
          </p:nvPr>
        </p:nvSpPr>
        <p:spPr>
          <a:xfrm>
            <a:off x="1679972" y="1237197"/>
            <a:ext cx="10079831" cy="2631887"/>
          </a:xfrm>
        </p:spPr>
        <p:txBody>
          <a:bodyPr anchor="b"/>
          <a:lstStyle>
            <a:lvl1pPr algn="ctr">
              <a:defRPr sz="6614"/>
            </a:lvl1pPr>
          </a:lstStyle>
          <a:p>
            <a:r>
              <a:rPr lang="en-US"/>
              <a:t>Click to edit Master title style</a:t>
            </a:r>
            <a:endParaRPr lang="en-GB"/>
          </a:p>
        </p:txBody>
      </p:sp>
      <p:sp>
        <p:nvSpPr>
          <p:cNvPr id="3" name="Subtitle 2">
            <a:extLst>
              <a:ext uri="{FF2B5EF4-FFF2-40B4-BE49-F238E27FC236}">
                <a16:creationId xmlns:a16="http://schemas.microsoft.com/office/drawing/2014/main" id="{E01992FB-6623-43C2-1DCB-A6EE20C47277}"/>
              </a:ext>
            </a:extLst>
          </p:cNvPr>
          <p:cNvSpPr>
            <a:spLocks noGrp="1"/>
          </p:cNvSpPr>
          <p:nvPr>
            <p:ph type="subTitle" idx="1"/>
          </p:nvPr>
        </p:nvSpPr>
        <p:spPr>
          <a:xfrm>
            <a:off x="1679972" y="3970581"/>
            <a:ext cx="10079831" cy="1825171"/>
          </a:xfrm>
        </p:spPr>
        <p:txBody>
          <a:bodyPr/>
          <a:lstStyle>
            <a:lvl1pPr marL="0" indent="0" algn="ctr">
              <a:buNone/>
              <a:defRPr sz="2646"/>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3C3EE7E-8277-2119-3035-E6F85C5E726F}"/>
              </a:ext>
            </a:extLst>
          </p:cNvPr>
          <p:cNvSpPr>
            <a:spLocks noGrp="1"/>
          </p:cNvSpPr>
          <p:nvPr>
            <p:ph type="dt" sz="half" idx="10"/>
          </p:nvPr>
        </p:nvSpPr>
        <p:spPr/>
        <p:txBody>
          <a:bodyPr/>
          <a:lstStyle/>
          <a:p>
            <a:fld id="{245DD32D-C278-4603-B6C2-30E17E25E350}" type="datetimeFigureOut">
              <a:rPr lang="en-GB" smtClean="0"/>
              <a:t>03/06/2025</a:t>
            </a:fld>
            <a:endParaRPr lang="en-GB"/>
          </a:p>
        </p:txBody>
      </p:sp>
      <p:sp>
        <p:nvSpPr>
          <p:cNvPr id="5" name="Footer Placeholder 4">
            <a:extLst>
              <a:ext uri="{FF2B5EF4-FFF2-40B4-BE49-F238E27FC236}">
                <a16:creationId xmlns:a16="http://schemas.microsoft.com/office/drawing/2014/main" id="{98E6C181-62BC-3270-D659-9E7C87696EC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E31C1DE-6E3B-58FD-B330-300F64D22F2C}"/>
              </a:ext>
            </a:extLst>
          </p:cNvPr>
          <p:cNvSpPr>
            <a:spLocks noGrp="1"/>
          </p:cNvSpPr>
          <p:nvPr>
            <p:ph type="sldNum" sz="quarter" idx="12"/>
          </p:nvPr>
        </p:nvSpPr>
        <p:spPr/>
        <p:txBody>
          <a:bodyPr/>
          <a:lstStyle/>
          <a:p>
            <a:fld id="{A5CF6849-09F2-45F0-9349-5660F90F4E4D}" type="slidenum">
              <a:rPr lang="en-GB" smtClean="0"/>
              <a:t>‹#›</a:t>
            </a:fld>
            <a:endParaRPr lang="en-GB"/>
          </a:p>
        </p:txBody>
      </p:sp>
    </p:spTree>
    <p:extLst>
      <p:ext uri="{BB962C8B-B14F-4D97-AF65-F5344CB8AC3E}">
        <p14:creationId xmlns:p14="http://schemas.microsoft.com/office/powerpoint/2010/main" val="370547317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4F370-5F8D-20E2-57A2-CA4D8A5AAEE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F2678F4-5D53-D6B0-EDD9-17DE5F229D3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25DD5E8-05F3-5C68-6825-13918155B300}"/>
              </a:ext>
            </a:extLst>
          </p:cNvPr>
          <p:cNvSpPr>
            <a:spLocks noGrp="1"/>
          </p:cNvSpPr>
          <p:nvPr>
            <p:ph type="dt" sz="half" idx="10"/>
          </p:nvPr>
        </p:nvSpPr>
        <p:spPr/>
        <p:txBody>
          <a:bodyPr/>
          <a:lstStyle/>
          <a:p>
            <a:fld id="{245DD32D-C278-4603-B6C2-30E17E25E350}" type="datetimeFigureOut">
              <a:rPr lang="en-GB" smtClean="0"/>
              <a:t>03/06/2025</a:t>
            </a:fld>
            <a:endParaRPr lang="en-GB"/>
          </a:p>
        </p:txBody>
      </p:sp>
      <p:sp>
        <p:nvSpPr>
          <p:cNvPr id="5" name="Footer Placeholder 4">
            <a:extLst>
              <a:ext uri="{FF2B5EF4-FFF2-40B4-BE49-F238E27FC236}">
                <a16:creationId xmlns:a16="http://schemas.microsoft.com/office/drawing/2014/main" id="{02F0AF7B-5D60-4292-65B7-F2612D02C0F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D8DF803-535F-8F43-C7AE-7DB2D2BF94D8}"/>
              </a:ext>
            </a:extLst>
          </p:cNvPr>
          <p:cNvSpPr>
            <a:spLocks noGrp="1"/>
          </p:cNvSpPr>
          <p:nvPr>
            <p:ph type="sldNum" sz="quarter" idx="12"/>
          </p:nvPr>
        </p:nvSpPr>
        <p:spPr/>
        <p:txBody>
          <a:bodyPr/>
          <a:lstStyle/>
          <a:p>
            <a:fld id="{A5CF6849-09F2-45F0-9349-5660F90F4E4D}" type="slidenum">
              <a:rPr lang="en-GB" smtClean="0"/>
              <a:t>‹#›</a:t>
            </a:fld>
            <a:endParaRPr lang="en-GB"/>
          </a:p>
        </p:txBody>
      </p:sp>
    </p:spTree>
    <p:extLst>
      <p:ext uri="{BB962C8B-B14F-4D97-AF65-F5344CB8AC3E}">
        <p14:creationId xmlns:p14="http://schemas.microsoft.com/office/powerpoint/2010/main" val="416220761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A7E9B-D54B-2597-2758-71DF225768EC}"/>
              </a:ext>
            </a:extLst>
          </p:cNvPr>
          <p:cNvSpPr>
            <a:spLocks noGrp="1"/>
          </p:cNvSpPr>
          <p:nvPr>
            <p:ph type="title"/>
          </p:nvPr>
        </p:nvSpPr>
        <p:spPr>
          <a:xfrm>
            <a:off x="916985" y="1884670"/>
            <a:ext cx="11591806" cy="3144614"/>
          </a:xfrm>
        </p:spPr>
        <p:txBody>
          <a:bodyPr anchor="b"/>
          <a:lstStyle>
            <a:lvl1pPr>
              <a:defRPr sz="6614"/>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EF50A67-4984-B4A5-2972-E2BDD12CFDDF}"/>
              </a:ext>
            </a:extLst>
          </p:cNvPr>
          <p:cNvSpPr>
            <a:spLocks noGrp="1"/>
          </p:cNvSpPr>
          <p:nvPr>
            <p:ph type="body" idx="1"/>
          </p:nvPr>
        </p:nvSpPr>
        <p:spPr>
          <a:xfrm>
            <a:off x="916985" y="5059035"/>
            <a:ext cx="11591806" cy="1653678"/>
          </a:xfrm>
        </p:spPr>
        <p:txBody>
          <a:bodyPr/>
          <a:lstStyle>
            <a:lvl1pPr marL="0" indent="0">
              <a:buNone/>
              <a:defRPr sz="2646">
                <a:solidFill>
                  <a:schemeClr val="tx1">
                    <a:tint val="75000"/>
                  </a:schemeClr>
                </a:solidFill>
              </a:defRPr>
            </a:lvl1pPr>
            <a:lvl2pPr marL="503972" indent="0">
              <a:buNone/>
              <a:defRPr sz="2205">
                <a:solidFill>
                  <a:schemeClr val="tx1">
                    <a:tint val="75000"/>
                  </a:schemeClr>
                </a:solidFill>
              </a:defRPr>
            </a:lvl2pPr>
            <a:lvl3pPr marL="1007943" indent="0">
              <a:buNone/>
              <a:defRPr sz="1984">
                <a:solidFill>
                  <a:schemeClr val="tx1">
                    <a:tint val="75000"/>
                  </a:schemeClr>
                </a:solidFill>
              </a:defRPr>
            </a:lvl3pPr>
            <a:lvl4pPr marL="1511915" indent="0">
              <a:buNone/>
              <a:defRPr sz="1764">
                <a:solidFill>
                  <a:schemeClr val="tx1">
                    <a:tint val="75000"/>
                  </a:schemeClr>
                </a:solidFill>
              </a:defRPr>
            </a:lvl4pPr>
            <a:lvl5pPr marL="2015886" indent="0">
              <a:buNone/>
              <a:defRPr sz="1764">
                <a:solidFill>
                  <a:schemeClr val="tx1">
                    <a:tint val="75000"/>
                  </a:schemeClr>
                </a:solidFill>
              </a:defRPr>
            </a:lvl5pPr>
            <a:lvl6pPr marL="2519858" indent="0">
              <a:buNone/>
              <a:defRPr sz="1764">
                <a:solidFill>
                  <a:schemeClr val="tx1">
                    <a:tint val="75000"/>
                  </a:schemeClr>
                </a:solidFill>
              </a:defRPr>
            </a:lvl6pPr>
            <a:lvl7pPr marL="3023829" indent="0">
              <a:buNone/>
              <a:defRPr sz="1764">
                <a:solidFill>
                  <a:schemeClr val="tx1">
                    <a:tint val="75000"/>
                  </a:schemeClr>
                </a:solidFill>
              </a:defRPr>
            </a:lvl7pPr>
            <a:lvl8pPr marL="3527801" indent="0">
              <a:buNone/>
              <a:defRPr sz="1764">
                <a:solidFill>
                  <a:schemeClr val="tx1">
                    <a:tint val="75000"/>
                  </a:schemeClr>
                </a:solidFill>
              </a:defRPr>
            </a:lvl8pPr>
            <a:lvl9pPr marL="4031772" indent="0">
              <a:buNone/>
              <a:defRPr sz="1764">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0F585C5-2113-5A5C-C3C5-356134CA69E7}"/>
              </a:ext>
            </a:extLst>
          </p:cNvPr>
          <p:cNvSpPr>
            <a:spLocks noGrp="1"/>
          </p:cNvSpPr>
          <p:nvPr>
            <p:ph type="dt" sz="half" idx="10"/>
          </p:nvPr>
        </p:nvSpPr>
        <p:spPr/>
        <p:txBody>
          <a:bodyPr/>
          <a:lstStyle/>
          <a:p>
            <a:fld id="{245DD32D-C278-4603-B6C2-30E17E25E350}" type="datetimeFigureOut">
              <a:rPr lang="en-GB" smtClean="0"/>
              <a:t>03/06/2025</a:t>
            </a:fld>
            <a:endParaRPr lang="en-GB"/>
          </a:p>
        </p:txBody>
      </p:sp>
      <p:sp>
        <p:nvSpPr>
          <p:cNvPr id="5" name="Footer Placeholder 4">
            <a:extLst>
              <a:ext uri="{FF2B5EF4-FFF2-40B4-BE49-F238E27FC236}">
                <a16:creationId xmlns:a16="http://schemas.microsoft.com/office/drawing/2014/main" id="{02229C64-66A4-19F9-BD14-BEF6055EB80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BC6B16-FDE8-031C-2F60-5481F6201664}"/>
              </a:ext>
            </a:extLst>
          </p:cNvPr>
          <p:cNvSpPr>
            <a:spLocks noGrp="1"/>
          </p:cNvSpPr>
          <p:nvPr>
            <p:ph type="sldNum" sz="quarter" idx="12"/>
          </p:nvPr>
        </p:nvSpPr>
        <p:spPr/>
        <p:txBody>
          <a:bodyPr/>
          <a:lstStyle/>
          <a:p>
            <a:fld id="{A5CF6849-09F2-45F0-9349-5660F90F4E4D}" type="slidenum">
              <a:rPr lang="en-GB" smtClean="0"/>
              <a:t>‹#›</a:t>
            </a:fld>
            <a:endParaRPr lang="en-GB"/>
          </a:p>
        </p:txBody>
      </p:sp>
    </p:spTree>
    <p:extLst>
      <p:ext uri="{BB962C8B-B14F-4D97-AF65-F5344CB8AC3E}">
        <p14:creationId xmlns:p14="http://schemas.microsoft.com/office/powerpoint/2010/main" val="424522781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19945-DF69-709C-F09B-2BD0212C511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36D32BE-BD5F-1E93-243A-919A774684B6}"/>
              </a:ext>
            </a:extLst>
          </p:cNvPr>
          <p:cNvSpPr>
            <a:spLocks noGrp="1"/>
          </p:cNvSpPr>
          <p:nvPr>
            <p:ph sz="half" idx="1"/>
          </p:nvPr>
        </p:nvSpPr>
        <p:spPr>
          <a:xfrm>
            <a:off x="923985" y="2012414"/>
            <a:ext cx="5711904"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2BA2E63-18BD-A511-1B9F-2981B21C4F21}"/>
              </a:ext>
            </a:extLst>
          </p:cNvPr>
          <p:cNvSpPr>
            <a:spLocks noGrp="1"/>
          </p:cNvSpPr>
          <p:nvPr>
            <p:ph sz="half" idx="2"/>
          </p:nvPr>
        </p:nvSpPr>
        <p:spPr>
          <a:xfrm>
            <a:off x="6803886" y="2012414"/>
            <a:ext cx="5711904"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4DB1272-20C4-A537-22B8-8F95083AC987}"/>
              </a:ext>
            </a:extLst>
          </p:cNvPr>
          <p:cNvSpPr>
            <a:spLocks noGrp="1"/>
          </p:cNvSpPr>
          <p:nvPr>
            <p:ph type="dt" sz="half" idx="10"/>
          </p:nvPr>
        </p:nvSpPr>
        <p:spPr/>
        <p:txBody>
          <a:bodyPr/>
          <a:lstStyle/>
          <a:p>
            <a:fld id="{245DD32D-C278-4603-B6C2-30E17E25E350}" type="datetimeFigureOut">
              <a:rPr lang="en-GB" smtClean="0"/>
              <a:t>03/06/2025</a:t>
            </a:fld>
            <a:endParaRPr lang="en-GB"/>
          </a:p>
        </p:txBody>
      </p:sp>
      <p:sp>
        <p:nvSpPr>
          <p:cNvPr id="6" name="Footer Placeholder 5">
            <a:extLst>
              <a:ext uri="{FF2B5EF4-FFF2-40B4-BE49-F238E27FC236}">
                <a16:creationId xmlns:a16="http://schemas.microsoft.com/office/drawing/2014/main" id="{1B8DB484-8AB0-DE29-4B0B-9116ABEE767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2F6000F-D1C4-F15E-2BA3-4A04748D6892}"/>
              </a:ext>
            </a:extLst>
          </p:cNvPr>
          <p:cNvSpPr>
            <a:spLocks noGrp="1"/>
          </p:cNvSpPr>
          <p:nvPr>
            <p:ph type="sldNum" sz="quarter" idx="12"/>
          </p:nvPr>
        </p:nvSpPr>
        <p:spPr/>
        <p:txBody>
          <a:bodyPr/>
          <a:lstStyle/>
          <a:p>
            <a:fld id="{A5CF6849-09F2-45F0-9349-5660F90F4E4D}" type="slidenum">
              <a:rPr lang="en-GB" smtClean="0"/>
              <a:t>‹#›</a:t>
            </a:fld>
            <a:endParaRPr lang="en-GB"/>
          </a:p>
        </p:txBody>
      </p:sp>
    </p:spTree>
    <p:extLst>
      <p:ext uri="{BB962C8B-B14F-4D97-AF65-F5344CB8AC3E}">
        <p14:creationId xmlns:p14="http://schemas.microsoft.com/office/powerpoint/2010/main" val="228831530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31553-91DD-4BE7-6057-268DAEC9B335}"/>
              </a:ext>
            </a:extLst>
          </p:cNvPr>
          <p:cNvSpPr>
            <a:spLocks noGrp="1"/>
          </p:cNvSpPr>
          <p:nvPr>
            <p:ph type="title"/>
          </p:nvPr>
        </p:nvSpPr>
        <p:spPr>
          <a:xfrm>
            <a:off x="925735" y="402483"/>
            <a:ext cx="11591806" cy="1461188"/>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3A7B22B-CECA-F2ED-9E32-4EE880C65301}"/>
              </a:ext>
            </a:extLst>
          </p:cNvPr>
          <p:cNvSpPr>
            <a:spLocks noGrp="1"/>
          </p:cNvSpPr>
          <p:nvPr>
            <p:ph type="body" idx="1"/>
          </p:nvPr>
        </p:nvSpPr>
        <p:spPr>
          <a:xfrm>
            <a:off x="925737" y="1853171"/>
            <a:ext cx="5685654"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Click to edit Master text styles</a:t>
            </a:r>
          </a:p>
        </p:txBody>
      </p:sp>
      <p:sp>
        <p:nvSpPr>
          <p:cNvPr id="4" name="Content Placeholder 3">
            <a:extLst>
              <a:ext uri="{FF2B5EF4-FFF2-40B4-BE49-F238E27FC236}">
                <a16:creationId xmlns:a16="http://schemas.microsoft.com/office/drawing/2014/main" id="{54A60856-0401-D3B7-E270-AEBCDDEFA169}"/>
              </a:ext>
            </a:extLst>
          </p:cNvPr>
          <p:cNvSpPr>
            <a:spLocks noGrp="1"/>
          </p:cNvSpPr>
          <p:nvPr>
            <p:ph sz="half" idx="2"/>
          </p:nvPr>
        </p:nvSpPr>
        <p:spPr>
          <a:xfrm>
            <a:off x="925737" y="2761381"/>
            <a:ext cx="5685654"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7DB9A80-6050-5FE9-C172-DD1B4FE96F60}"/>
              </a:ext>
            </a:extLst>
          </p:cNvPr>
          <p:cNvSpPr>
            <a:spLocks noGrp="1"/>
          </p:cNvSpPr>
          <p:nvPr>
            <p:ph type="body" sz="quarter" idx="3"/>
          </p:nvPr>
        </p:nvSpPr>
        <p:spPr>
          <a:xfrm>
            <a:off x="6803886" y="1853171"/>
            <a:ext cx="5713655"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Click to edit Master text styles</a:t>
            </a:r>
          </a:p>
        </p:txBody>
      </p:sp>
      <p:sp>
        <p:nvSpPr>
          <p:cNvPr id="6" name="Content Placeholder 5">
            <a:extLst>
              <a:ext uri="{FF2B5EF4-FFF2-40B4-BE49-F238E27FC236}">
                <a16:creationId xmlns:a16="http://schemas.microsoft.com/office/drawing/2014/main" id="{961528A6-A9CB-9B04-20AB-B5B6B1784578}"/>
              </a:ext>
            </a:extLst>
          </p:cNvPr>
          <p:cNvSpPr>
            <a:spLocks noGrp="1"/>
          </p:cNvSpPr>
          <p:nvPr>
            <p:ph sz="quarter" idx="4"/>
          </p:nvPr>
        </p:nvSpPr>
        <p:spPr>
          <a:xfrm>
            <a:off x="6803886" y="2761381"/>
            <a:ext cx="571365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F336C6E-86A0-8274-F20A-D799049869A6}"/>
              </a:ext>
            </a:extLst>
          </p:cNvPr>
          <p:cNvSpPr>
            <a:spLocks noGrp="1"/>
          </p:cNvSpPr>
          <p:nvPr>
            <p:ph type="dt" sz="half" idx="10"/>
          </p:nvPr>
        </p:nvSpPr>
        <p:spPr/>
        <p:txBody>
          <a:bodyPr/>
          <a:lstStyle/>
          <a:p>
            <a:fld id="{245DD32D-C278-4603-B6C2-30E17E25E350}" type="datetimeFigureOut">
              <a:rPr lang="en-GB" smtClean="0"/>
              <a:t>03/06/2025</a:t>
            </a:fld>
            <a:endParaRPr lang="en-GB"/>
          </a:p>
        </p:txBody>
      </p:sp>
      <p:sp>
        <p:nvSpPr>
          <p:cNvPr id="8" name="Footer Placeholder 7">
            <a:extLst>
              <a:ext uri="{FF2B5EF4-FFF2-40B4-BE49-F238E27FC236}">
                <a16:creationId xmlns:a16="http://schemas.microsoft.com/office/drawing/2014/main" id="{0953017E-92E8-420E-D7E4-CA450F9EF0D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096DEEB-2161-8178-C651-B2545FF976EC}"/>
              </a:ext>
            </a:extLst>
          </p:cNvPr>
          <p:cNvSpPr>
            <a:spLocks noGrp="1"/>
          </p:cNvSpPr>
          <p:nvPr>
            <p:ph type="sldNum" sz="quarter" idx="12"/>
          </p:nvPr>
        </p:nvSpPr>
        <p:spPr/>
        <p:txBody>
          <a:bodyPr/>
          <a:lstStyle/>
          <a:p>
            <a:fld id="{A5CF6849-09F2-45F0-9349-5660F90F4E4D}" type="slidenum">
              <a:rPr lang="en-GB" smtClean="0"/>
              <a:t>‹#›</a:t>
            </a:fld>
            <a:endParaRPr lang="en-GB"/>
          </a:p>
        </p:txBody>
      </p:sp>
    </p:spTree>
    <p:extLst>
      <p:ext uri="{BB962C8B-B14F-4D97-AF65-F5344CB8AC3E}">
        <p14:creationId xmlns:p14="http://schemas.microsoft.com/office/powerpoint/2010/main" val="218130040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3CB0E-AAAF-F9C3-E324-3D5BC01DDD0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094C9DB-1666-5868-9CA6-42F882891B0F}"/>
              </a:ext>
            </a:extLst>
          </p:cNvPr>
          <p:cNvSpPr>
            <a:spLocks noGrp="1"/>
          </p:cNvSpPr>
          <p:nvPr>
            <p:ph type="dt" sz="half" idx="10"/>
          </p:nvPr>
        </p:nvSpPr>
        <p:spPr/>
        <p:txBody>
          <a:bodyPr/>
          <a:lstStyle/>
          <a:p>
            <a:fld id="{245DD32D-C278-4603-B6C2-30E17E25E350}" type="datetimeFigureOut">
              <a:rPr lang="en-GB" smtClean="0"/>
              <a:t>03/06/2025</a:t>
            </a:fld>
            <a:endParaRPr lang="en-GB"/>
          </a:p>
        </p:txBody>
      </p:sp>
      <p:sp>
        <p:nvSpPr>
          <p:cNvPr id="4" name="Footer Placeholder 3">
            <a:extLst>
              <a:ext uri="{FF2B5EF4-FFF2-40B4-BE49-F238E27FC236}">
                <a16:creationId xmlns:a16="http://schemas.microsoft.com/office/drawing/2014/main" id="{CF61F1AA-1CC8-8CDC-2264-FCBCF260564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0067FBD-9E90-F1B9-2596-7001D9D85E8A}"/>
              </a:ext>
            </a:extLst>
          </p:cNvPr>
          <p:cNvSpPr>
            <a:spLocks noGrp="1"/>
          </p:cNvSpPr>
          <p:nvPr>
            <p:ph type="sldNum" sz="quarter" idx="12"/>
          </p:nvPr>
        </p:nvSpPr>
        <p:spPr/>
        <p:txBody>
          <a:bodyPr/>
          <a:lstStyle/>
          <a:p>
            <a:fld id="{A5CF6849-09F2-45F0-9349-5660F90F4E4D}" type="slidenum">
              <a:rPr lang="en-GB" smtClean="0"/>
              <a:t>‹#›</a:t>
            </a:fld>
            <a:endParaRPr lang="en-GB"/>
          </a:p>
        </p:txBody>
      </p:sp>
    </p:spTree>
    <p:extLst>
      <p:ext uri="{BB962C8B-B14F-4D97-AF65-F5344CB8AC3E}">
        <p14:creationId xmlns:p14="http://schemas.microsoft.com/office/powerpoint/2010/main" val="254435102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0459C0-96BB-9E9C-D10D-4CA15255CCAF}"/>
              </a:ext>
            </a:extLst>
          </p:cNvPr>
          <p:cNvSpPr>
            <a:spLocks noGrp="1"/>
          </p:cNvSpPr>
          <p:nvPr>
            <p:ph type="dt" sz="half" idx="10"/>
          </p:nvPr>
        </p:nvSpPr>
        <p:spPr/>
        <p:txBody>
          <a:bodyPr/>
          <a:lstStyle/>
          <a:p>
            <a:fld id="{245DD32D-C278-4603-B6C2-30E17E25E350}" type="datetimeFigureOut">
              <a:rPr lang="en-GB" smtClean="0"/>
              <a:t>03/06/2025</a:t>
            </a:fld>
            <a:endParaRPr lang="en-GB"/>
          </a:p>
        </p:txBody>
      </p:sp>
      <p:sp>
        <p:nvSpPr>
          <p:cNvPr id="3" name="Footer Placeholder 2">
            <a:extLst>
              <a:ext uri="{FF2B5EF4-FFF2-40B4-BE49-F238E27FC236}">
                <a16:creationId xmlns:a16="http://schemas.microsoft.com/office/drawing/2014/main" id="{5221A8F7-865D-E26D-5FAD-57B83D364A5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FBE33A7-B763-EFB5-7EF0-E3656EB599DE}"/>
              </a:ext>
            </a:extLst>
          </p:cNvPr>
          <p:cNvSpPr>
            <a:spLocks noGrp="1"/>
          </p:cNvSpPr>
          <p:nvPr>
            <p:ph type="sldNum" sz="quarter" idx="12"/>
          </p:nvPr>
        </p:nvSpPr>
        <p:spPr/>
        <p:txBody>
          <a:bodyPr/>
          <a:lstStyle/>
          <a:p>
            <a:fld id="{A5CF6849-09F2-45F0-9349-5660F90F4E4D}" type="slidenum">
              <a:rPr lang="en-GB" smtClean="0"/>
              <a:t>‹#›</a:t>
            </a:fld>
            <a:endParaRPr lang="en-GB"/>
          </a:p>
        </p:txBody>
      </p:sp>
    </p:spTree>
    <p:extLst>
      <p:ext uri="{BB962C8B-B14F-4D97-AF65-F5344CB8AC3E}">
        <p14:creationId xmlns:p14="http://schemas.microsoft.com/office/powerpoint/2010/main" val="166767592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5B4C7-0C81-204B-360E-B0753BF77EFD}"/>
              </a:ext>
            </a:extLst>
          </p:cNvPr>
          <p:cNvSpPr>
            <a:spLocks noGrp="1"/>
          </p:cNvSpPr>
          <p:nvPr>
            <p:ph type="title"/>
          </p:nvPr>
        </p:nvSpPr>
        <p:spPr>
          <a:xfrm>
            <a:off x="925737" y="503978"/>
            <a:ext cx="4334677" cy="1763924"/>
          </a:xfrm>
        </p:spPr>
        <p:txBody>
          <a:bodyPr anchor="b"/>
          <a:lstStyle>
            <a:lvl1pPr>
              <a:defRPr sz="3527"/>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58EBE62-B149-E569-995D-CAA568E87E48}"/>
              </a:ext>
            </a:extLst>
          </p:cNvPr>
          <p:cNvSpPr>
            <a:spLocks noGrp="1"/>
          </p:cNvSpPr>
          <p:nvPr>
            <p:ph idx="1"/>
          </p:nvPr>
        </p:nvSpPr>
        <p:spPr>
          <a:xfrm>
            <a:off x="5713655" y="1088455"/>
            <a:ext cx="6803886"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5A93E5B-0F6C-F7CF-5218-996CEBB5F030}"/>
              </a:ext>
            </a:extLst>
          </p:cNvPr>
          <p:cNvSpPr>
            <a:spLocks noGrp="1"/>
          </p:cNvSpPr>
          <p:nvPr>
            <p:ph type="body" sz="half" idx="2"/>
          </p:nvPr>
        </p:nvSpPr>
        <p:spPr>
          <a:xfrm>
            <a:off x="925737" y="2267902"/>
            <a:ext cx="4334677"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Click to edit Master text styles</a:t>
            </a:r>
          </a:p>
        </p:txBody>
      </p:sp>
      <p:sp>
        <p:nvSpPr>
          <p:cNvPr id="5" name="Date Placeholder 4">
            <a:extLst>
              <a:ext uri="{FF2B5EF4-FFF2-40B4-BE49-F238E27FC236}">
                <a16:creationId xmlns:a16="http://schemas.microsoft.com/office/drawing/2014/main" id="{8D7B2CAC-B687-0FF5-6593-6D56B470662E}"/>
              </a:ext>
            </a:extLst>
          </p:cNvPr>
          <p:cNvSpPr>
            <a:spLocks noGrp="1"/>
          </p:cNvSpPr>
          <p:nvPr>
            <p:ph type="dt" sz="half" idx="10"/>
          </p:nvPr>
        </p:nvSpPr>
        <p:spPr/>
        <p:txBody>
          <a:bodyPr/>
          <a:lstStyle/>
          <a:p>
            <a:fld id="{245DD32D-C278-4603-B6C2-30E17E25E350}" type="datetimeFigureOut">
              <a:rPr lang="en-GB" smtClean="0"/>
              <a:t>03/06/2025</a:t>
            </a:fld>
            <a:endParaRPr lang="en-GB"/>
          </a:p>
        </p:txBody>
      </p:sp>
      <p:sp>
        <p:nvSpPr>
          <p:cNvPr id="6" name="Footer Placeholder 5">
            <a:extLst>
              <a:ext uri="{FF2B5EF4-FFF2-40B4-BE49-F238E27FC236}">
                <a16:creationId xmlns:a16="http://schemas.microsoft.com/office/drawing/2014/main" id="{E3BDCDAE-8A54-EF39-CCC2-CD9B1DB68BE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69B79D3-1ADF-5825-6C5F-67A11BF03F78}"/>
              </a:ext>
            </a:extLst>
          </p:cNvPr>
          <p:cNvSpPr>
            <a:spLocks noGrp="1"/>
          </p:cNvSpPr>
          <p:nvPr>
            <p:ph type="sldNum" sz="quarter" idx="12"/>
          </p:nvPr>
        </p:nvSpPr>
        <p:spPr/>
        <p:txBody>
          <a:bodyPr/>
          <a:lstStyle/>
          <a:p>
            <a:fld id="{A5CF6849-09F2-45F0-9349-5660F90F4E4D}" type="slidenum">
              <a:rPr lang="en-GB" smtClean="0"/>
              <a:t>‹#›</a:t>
            </a:fld>
            <a:endParaRPr lang="en-GB"/>
          </a:p>
        </p:txBody>
      </p:sp>
    </p:spTree>
    <p:extLst>
      <p:ext uri="{BB962C8B-B14F-4D97-AF65-F5344CB8AC3E}">
        <p14:creationId xmlns:p14="http://schemas.microsoft.com/office/powerpoint/2010/main" val="622700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C960B-4C6B-E97B-9AC5-69B7F0ACB40E}"/>
              </a:ext>
            </a:extLst>
          </p:cNvPr>
          <p:cNvSpPr>
            <a:spLocks noGrp="1"/>
          </p:cNvSpPr>
          <p:nvPr>
            <p:ph type="title"/>
          </p:nvPr>
        </p:nvSpPr>
        <p:spPr>
          <a:xfrm>
            <a:off x="925737" y="503978"/>
            <a:ext cx="4334677" cy="1763924"/>
          </a:xfrm>
        </p:spPr>
        <p:txBody>
          <a:bodyPr anchor="b"/>
          <a:lstStyle>
            <a:lvl1pPr>
              <a:defRPr sz="3527"/>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5676D97-EFF6-D9FC-060D-909D0A13BC01}"/>
              </a:ext>
            </a:extLst>
          </p:cNvPr>
          <p:cNvSpPr>
            <a:spLocks noGrp="1"/>
          </p:cNvSpPr>
          <p:nvPr>
            <p:ph type="pic" idx="1"/>
          </p:nvPr>
        </p:nvSpPr>
        <p:spPr>
          <a:xfrm>
            <a:off x="5713655" y="1088455"/>
            <a:ext cx="6803886" cy="5372269"/>
          </a:xfrm>
        </p:spPr>
        <p:txBody>
          <a:bodyPr/>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endParaRPr lang="en-GB"/>
          </a:p>
        </p:txBody>
      </p:sp>
      <p:sp>
        <p:nvSpPr>
          <p:cNvPr id="4" name="Text Placeholder 3">
            <a:extLst>
              <a:ext uri="{FF2B5EF4-FFF2-40B4-BE49-F238E27FC236}">
                <a16:creationId xmlns:a16="http://schemas.microsoft.com/office/drawing/2014/main" id="{097838BD-A76D-23C5-FEDA-B36FD043D9C7}"/>
              </a:ext>
            </a:extLst>
          </p:cNvPr>
          <p:cNvSpPr>
            <a:spLocks noGrp="1"/>
          </p:cNvSpPr>
          <p:nvPr>
            <p:ph type="body" sz="half" idx="2"/>
          </p:nvPr>
        </p:nvSpPr>
        <p:spPr>
          <a:xfrm>
            <a:off x="925737" y="2267902"/>
            <a:ext cx="4334677"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Click to edit Master text styles</a:t>
            </a:r>
          </a:p>
        </p:txBody>
      </p:sp>
      <p:sp>
        <p:nvSpPr>
          <p:cNvPr id="5" name="Date Placeholder 4">
            <a:extLst>
              <a:ext uri="{FF2B5EF4-FFF2-40B4-BE49-F238E27FC236}">
                <a16:creationId xmlns:a16="http://schemas.microsoft.com/office/drawing/2014/main" id="{91CC04FA-99A7-83F5-290F-8821002CB931}"/>
              </a:ext>
            </a:extLst>
          </p:cNvPr>
          <p:cNvSpPr>
            <a:spLocks noGrp="1"/>
          </p:cNvSpPr>
          <p:nvPr>
            <p:ph type="dt" sz="half" idx="10"/>
          </p:nvPr>
        </p:nvSpPr>
        <p:spPr/>
        <p:txBody>
          <a:bodyPr/>
          <a:lstStyle/>
          <a:p>
            <a:fld id="{245DD32D-C278-4603-B6C2-30E17E25E350}" type="datetimeFigureOut">
              <a:rPr lang="en-GB" smtClean="0"/>
              <a:t>03/06/2025</a:t>
            </a:fld>
            <a:endParaRPr lang="en-GB"/>
          </a:p>
        </p:txBody>
      </p:sp>
      <p:sp>
        <p:nvSpPr>
          <p:cNvPr id="6" name="Footer Placeholder 5">
            <a:extLst>
              <a:ext uri="{FF2B5EF4-FFF2-40B4-BE49-F238E27FC236}">
                <a16:creationId xmlns:a16="http://schemas.microsoft.com/office/drawing/2014/main" id="{0E5D8BEB-CC51-EE95-7496-B1518CCBA96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9947DF2-08FA-2193-E222-8B6806C0787F}"/>
              </a:ext>
            </a:extLst>
          </p:cNvPr>
          <p:cNvSpPr>
            <a:spLocks noGrp="1"/>
          </p:cNvSpPr>
          <p:nvPr>
            <p:ph type="sldNum" sz="quarter" idx="12"/>
          </p:nvPr>
        </p:nvSpPr>
        <p:spPr/>
        <p:txBody>
          <a:bodyPr/>
          <a:lstStyle/>
          <a:p>
            <a:fld id="{A5CF6849-09F2-45F0-9349-5660F90F4E4D}" type="slidenum">
              <a:rPr lang="en-GB" smtClean="0"/>
              <a:t>‹#›</a:t>
            </a:fld>
            <a:endParaRPr lang="en-GB"/>
          </a:p>
        </p:txBody>
      </p:sp>
    </p:spTree>
    <p:extLst>
      <p:ext uri="{BB962C8B-B14F-4D97-AF65-F5344CB8AC3E}">
        <p14:creationId xmlns:p14="http://schemas.microsoft.com/office/powerpoint/2010/main" val="109482444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2CBED-3F63-84EF-F8B6-643B46A378F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E8A61EC-026E-B532-237E-0DE8253C23D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9782CA4-92B4-4576-E85F-CE909D113A3A}"/>
              </a:ext>
            </a:extLst>
          </p:cNvPr>
          <p:cNvSpPr>
            <a:spLocks noGrp="1"/>
          </p:cNvSpPr>
          <p:nvPr>
            <p:ph type="dt" sz="half" idx="10"/>
          </p:nvPr>
        </p:nvSpPr>
        <p:spPr/>
        <p:txBody>
          <a:bodyPr/>
          <a:lstStyle/>
          <a:p>
            <a:fld id="{245DD32D-C278-4603-B6C2-30E17E25E350}" type="datetimeFigureOut">
              <a:rPr lang="en-GB" smtClean="0"/>
              <a:t>03/06/2025</a:t>
            </a:fld>
            <a:endParaRPr lang="en-GB"/>
          </a:p>
        </p:txBody>
      </p:sp>
      <p:sp>
        <p:nvSpPr>
          <p:cNvPr id="5" name="Footer Placeholder 4">
            <a:extLst>
              <a:ext uri="{FF2B5EF4-FFF2-40B4-BE49-F238E27FC236}">
                <a16:creationId xmlns:a16="http://schemas.microsoft.com/office/drawing/2014/main" id="{8C2E6C22-7948-E904-9E46-E5D0AB4B5BB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E3627D6-EB75-8852-9875-4A48CAEA20BE}"/>
              </a:ext>
            </a:extLst>
          </p:cNvPr>
          <p:cNvSpPr>
            <a:spLocks noGrp="1"/>
          </p:cNvSpPr>
          <p:nvPr>
            <p:ph type="sldNum" sz="quarter" idx="12"/>
          </p:nvPr>
        </p:nvSpPr>
        <p:spPr/>
        <p:txBody>
          <a:bodyPr/>
          <a:lstStyle/>
          <a:p>
            <a:fld id="{A5CF6849-09F2-45F0-9349-5660F90F4E4D}" type="slidenum">
              <a:rPr lang="en-GB" smtClean="0"/>
              <a:t>‹#›</a:t>
            </a:fld>
            <a:endParaRPr lang="en-GB"/>
          </a:p>
        </p:txBody>
      </p:sp>
    </p:spTree>
    <p:extLst>
      <p:ext uri="{BB962C8B-B14F-4D97-AF65-F5344CB8AC3E}">
        <p14:creationId xmlns:p14="http://schemas.microsoft.com/office/powerpoint/2010/main" val="127380562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04C85A8-D3DF-16D0-DE1D-E5B565DB05B7}"/>
              </a:ext>
            </a:extLst>
          </p:cNvPr>
          <p:cNvSpPr>
            <a:spLocks noGrp="1"/>
          </p:cNvSpPr>
          <p:nvPr>
            <p:ph type="title" orient="vert"/>
          </p:nvPr>
        </p:nvSpPr>
        <p:spPr>
          <a:xfrm>
            <a:off x="9617839" y="402484"/>
            <a:ext cx="2897951" cy="6406475"/>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FF677D2-BDCB-DD97-EB17-F689CDD3485F}"/>
              </a:ext>
            </a:extLst>
          </p:cNvPr>
          <p:cNvSpPr>
            <a:spLocks noGrp="1"/>
          </p:cNvSpPr>
          <p:nvPr>
            <p:ph type="body" orient="vert" idx="1"/>
          </p:nvPr>
        </p:nvSpPr>
        <p:spPr>
          <a:xfrm>
            <a:off x="923986" y="402484"/>
            <a:ext cx="8525857" cy="6406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9DE024C-D557-6F61-C5F1-81E2D79C1EBE}"/>
              </a:ext>
            </a:extLst>
          </p:cNvPr>
          <p:cNvSpPr>
            <a:spLocks noGrp="1"/>
          </p:cNvSpPr>
          <p:nvPr>
            <p:ph type="dt" sz="half" idx="10"/>
          </p:nvPr>
        </p:nvSpPr>
        <p:spPr/>
        <p:txBody>
          <a:bodyPr/>
          <a:lstStyle/>
          <a:p>
            <a:fld id="{245DD32D-C278-4603-B6C2-30E17E25E350}" type="datetimeFigureOut">
              <a:rPr lang="en-GB" smtClean="0"/>
              <a:t>03/06/2025</a:t>
            </a:fld>
            <a:endParaRPr lang="en-GB"/>
          </a:p>
        </p:txBody>
      </p:sp>
      <p:sp>
        <p:nvSpPr>
          <p:cNvPr id="5" name="Footer Placeholder 4">
            <a:extLst>
              <a:ext uri="{FF2B5EF4-FFF2-40B4-BE49-F238E27FC236}">
                <a16:creationId xmlns:a16="http://schemas.microsoft.com/office/drawing/2014/main" id="{45337481-311A-776D-8F74-4EC5B548E39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6DAF682-811E-3FF4-A2A0-8EB15F994681}"/>
              </a:ext>
            </a:extLst>
          </p:cNvPr>
          <p:cNvSpPr>
            <a:spLocks noGrp="1"/>
          </p:cNvSpPr>
          <p:nvPr>
            <p:ph type="sldNum" sz="quarter" idx="12"/>
          </p:nvPr>
        </p:nvSpPr>
        <p:spPr/>
        <p:txBody>
          <a:bodyPr/>
          <a:lstStyle/>
          <a:p>
            <a:fld id="{A5CF6849-09F2-45F0-9349-5660F90F4E4D}" type="slidenum">
              <a:rPr lang="en-GB" smtClean="0"/>
              <a:t>‹#›</a:t>
            </a:fld>
            <a:endParaRPr lang="en-GB"/>
          </a:p>
        </p:txBody>
      </p:sp>
    </p:spTree>
    <p:extLst>
      <p:ext uri="{BB962C8B-B14F-4D97-AF65-F5344CB8AC3E}">
        <p14:creationId xmlns:p14="http://schemas.microsoft.com/office/powerpoint/2010/main" val="8370763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userDrawn="1">
  <p:cSld name="Back Slide">
    <p:spTree>
      <p:nvGrpSpPr>
        <p:cNvPr id="1" name=""/>
        <p:cNvGrpSpPr/>
        <p:nvPr/>
      </p:nvGrpSpPr>
      <p:grpSpPr>
        <a:xfrm>
          <a:off x="0" y="0"/>
          <a:ext cx="0" cy="0"/>
          <a:chOff x="0" y="0"/>
          <a:chExt cx="0" cy="0"/>
        </a:xfrm>
      </p:grpSpPr>
      <p:pic>
        <p:nvPicPr>
          <p:cNvPr id="28" name="Logo">
            <a:extLst>
              <a:ext uri="{FF2B5EF4-FFF2-40B4-BE49-F238E27FC236}">
                <a16:creationId xmlns:a16="http://schemas.microsoft.com/office/drawing/2014/main" id="{03C0276D-8780-45CE-93E4-5B8FA6D0B452}"/>
              </a:ext>
            </a:extLst>
          </p:cNvPr>
          <p:cNvPicPr>
            <a:picLocks noChangeAspect="1"/>
          </p:cNvPicPr>
          <p:nvPr userDrawn="1"/>
        </p:nvPicPr>
        <p:blipFill>
          <a:blip r:embed="rId2"/>
          <a:stretch>
            <a:fillRect/>
          </a:stretch>
        </p:blipFill>
        <p:spPr>
          <a:xfrm>
            <a:off x="11480801" y="445914"/>
            <a:ext cx="1533957" cy="1711553"/>
          </a:xfrm>
          <a:prstGeom prst="rect">
            <a:avLst/>
          </a:prstGeom>
        </p:spPr>
      </p:pic>
      <p:sp>
        <p:nvSpPr>
          <p:cNvPr id="29" name="Text Placeholder">
            <a:extLst>
              <a:ext uri="{FF2B5EF4-FFF2-40B4-BE49-F238E27FC236}">
                <a16:creationId xmlns:a16="http://schemas.microsoft.com/office/drawing/2014/main" id="{400A29FC-2218-4A5A-822C-A1A8B95E737A}"/>
              </a:ext>
            </a:extLst>
          </p:cNvPr>
          <p:cNvSpPr>
            <a:spLocks noGrp="1"/>
          </p:cNvSpPr>
          <p:nvPr>
            <p:ph type="body" sz="quarter" idx="10" hasCustomPrompt="1"/>
          </p:nvPr>
        </p:nvSpPr>
        <p:spPr>
          <a:xfrm>
            <a:off x="347888" y="2710425"/>
            <a:ext cx="12744000" cy="4500000"/>
          </a:xfrm>
        </p:spPr>
        <p:txBody>
          <a:bodyPr anchor="b" anchorCtr="0"/>
          <a:lstStyle>
            <a:lvl1pPr marL="0" indent="0" algn="just">
              <a:spcBef>
                <a:spcPts val="600"/>
              </a:spcBef>
              <a:buNone/>
              <a:defRPr sz="1200"/>
            </a:lvl1pPr>
            <a:lvl2pPr marL="0" indent="0">
              <a:spcBef>
                <a:spcPts val="600"/>
              </a:spcBef>
              <a:buNone/>
              <a:defRPr/>
            </a:lvl2pPr>
            <a:lvl3pPr marL="0" indent="0">
              <a:spcBef>
                <a:spcPts val="600"/>
              </a:spcBef>
              <a:buNone/>
              <a:defRPr/>
            </a:lvl3pPr>
            <a:lvl4pPr marL="0" indent="0">
              <a:spcBef>
                <a:spcPts val="600"/>
              </a:spcBef>
              <a:buNone/>
              <a:defRPr/>
            </a:lvl4pPr>
            <a:lvl5pPr marL="0" indent="0">
              <a:spcBef>
                <a:spcPts val="600"/>
              </a:spcBef>
              <a:buNone/>
              <a:defRPr/>
            </a:lvl5pPr>
            <a:lvl6pPr marL="0" indent="0">
              <a:spcBef>
                <a:spcPts val="600"/>
              </a:spcBef>
              <a:buNone/>
              <a:defRPr/>
            </a:lvl6pPr>
            <a:lvl7pPr marL="0" indent="0">
              <a:spcBef>
                <a:spcPts val="600"/>
              </a:spcBef>
              <a:buNone/>
              <a:defRPr/>
            </a:lvl7pPr>
            <a:lvl8pPr marL="0" indent="0">
              <a:spcBef>
                <a:spcPts val="600"/>
              </a:spcBef>
              <a:buNone/>
              <a:defRPr/>
            </a:lvl8pPr>
            <a:lvl9pPr marL="0" indent="0">
              <a:spcBef>
                <a:spcPts val="600"/>
              </a:spcBef>
              <a:buNone/>
              <a:defRPr/>
            </a:lvl9pPr>
          </a:lstStyle>
          <a:p>
            <a:pPr lvl="0"/>
            <a:r>
              <a:rPr lang="en-US"/>
              <a:t>Add disclaimer text</a:t>
            </a:r>
          </a:p>
        </p:txBody>
      </p:sp>
    </p:spTree>
    <p:extLst>
      <p:ext uri="{BB962C8B-B14F-4D97-AF65-F5344CB8AC3E}">
        <p14:creationId xmlns:p14="http://schemas.microsoft.com/office/powerpoint/2010/main" val="1542304954"/>
      </p:ext>
    </p:extLst>
  </p:cSld>
  <p:clrMapOvr>
    <a:masterClrMapping/>
  </p:clrMapOvr>
  <p:extLst>
    <p:ext uri="{DCECCB84-F9BA-43D5-87BE-67443E8EF086}">
      <p15:sldGuideLst xmlns:p15="http://schemas.microsoft.com/office/powerpoint/2012/main">
        <p15:guide id="1" pos="8249" userDrawn="1">
          <p15:clr>
            <a:srgbClr val="A4A3A4"/>
          </p15:clr>
        </p15:guide>
        <p15:guide id="2" orient="horz" pos="4542" userDrawn="1">
          <p15:clr>
            <a:srgbClr val="A4A3A4"/>
          </p15:clr>
        </p15:guide>
        <p15:guide id="3" pos="219" userDrawn="1">
          <p15:clr>
            <a:srgbClr val="A4A3A4"/>
          </p15:clr>
        </p15:guide>
        <p15:guide id="4" orient="horz" pos="219" userDrawn="1">
          <p15:clr>
            <a:srgbClr val="A4A3A4"/>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26" Type="http://schemas.openxmlformats.org/officeDocument/2006/relationships/theme" Target="../theme/theme2.xml"/><Relationship Id="rId3" Type="http://schemas.openxmlformats.org/officeDocument/2006/relationships/slideLayout" Target="../slideLayouts/slideLayout24.xml"/><Relationship Id="rId21" Type="http://schemas.openxmlformats.org/officeDocument/2006/relationships/slideLayout" Target="../slideLayouts/slideLayout4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5" Type="http://schemas.openxmlformats.org/officeDocument/2006/relationships/slideLayout" Target="../slideLayouts/slideLayout46.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24" Type="http://schemas.openxmlformats.org/officeDocument/2006/relationships/slideLayout" Target="../slideLayouts/slideLayout45.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23" Type="http://schemas.openxmlformats.org/officeDocument/2006/relationships/slideLayout" Target="../slideLayouts/slideLayout44.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slideLayout" Target="../slideLayouts/slideLayout43.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49.xml"/><Relationship Id="rId7" Type="http://schemas.openxmlformats.org/officeDocument/2006/relationships/theme" Target="../theme/theme3.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5" Type="http://schemas.openxmlformats.org/officeDocument/2006/relationships/slideLayout" Target="../slideLayouts/slideLayout51.xml"/><Relationship Id="rId10" Type="http://schemas.openxmlformats.org/officeDocument/2006/relationships/image" Target="../media/image4.jpeg"/><Relationship Id="rId4" Type="http://schemas.openxmlformats.org/officeDocument/2006/relationships/slideLayout" Target="../slideLayouts/slideLayout50.xml"/><Relationship Id="rId9" Type="http://schemas.openxmlformats.org/officeDocument/2006/relationships/image" Target="../media/image3.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theme" Target="../theme/theme4.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Coloured Bar">
            <a:extLst>
              <a:ext uri="{FF2B5EF4-FFF2-40B4-BE49-F238E27FC236}">
                <a16:creationId xmlns:a16="http://schemas.microsoft.com/office/drawing/2014/main" id="{61EE533C-17C4-44EC-BF60-85BB2785637A}"/>
              </a:ext>
            </a:extLst>
          </p:cNvPr>
          <p:cNvSpPr/>
          <p:nvPr userDrawn="1"/>
        </p:nvSpPr>
        <p:spPr>
          <a:xfrm>
            <a:off x="1" y="7210475"/>
            <a:ext cx="13439775" cy="349200"/>
          </a:xfrm>
          <a:prstGeom prst="rect">
            <a:avLst/>
          </a:prstGeom>
          <a:solidFill>
            <a:srgbClr val="F3F5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grpSp>
        <p:nvGrpSpPr>
          <p:cNvPr id="228" name="Guide Lines" hidden="1">
            <a:extLst>
              <a:ext uri="{FF2B5EF4-FFF2-40B4-BE49-F238E27FC236}">
                <a16:creationId xmlns:a16="http://schemas.microsoft.com/office/drawing/2014/main" id="{A35D5A55-437D-474B-A124-E90A7F89F5EF}"/>
              </a:ext>
            </a:extLst>
          </p:cNvPr>
          <p:cNvGrpSpPr/>
          <p:nvPr userDrawn="1"/>
        </p:nvGrpSpPr>
        <p:grpSpPr>
          <a:xfrm>
            <a:off x="974" y="-325"/>
            <a:ext cx="13438801" cy="7567144"/>
            <a:chOff x="975" y="-325"/>
            <a:chExt cx="13438800" cy="7567144"/>
          </a:xfrm>
        </p:grpSpPr>
        <p:grpSp>
          <p:nvGrpSpPr>
            <p:cNvPr id="227" name="Horizontal Lines">
              <a:extLst>
                <a:ext uri="{FF2B5EF4-FFF2-40B4-BE49-F238E27FC236}">
                  <a16:creationId xmlns:a16="http://schemas.microsoft.com/office/drawing/2014/main" id="{98AAAAFA-480B-4B33-8FB3-C6C0E472973A}"/>
                </a:ext>
              </a:extLst>
            </p:cNvPr>
            <p:cNvGrpSpPr/>
            <p:nvPr userDrawn="1"/>
          </p:nvGrpSpPr>
          <p:grpSpPr>
            <a:xfrm>
              <a:off x="975" y="346819"/>
              <a:ext cx="13438800" cy="6863656"/>
              <a:chOff x="975" y="346819"/>
              <a:chExt cx="13438800" cy="6863656"/>
            </a:xfrm>
          </p:grpSpPr>
          <p:cxnSp>
            <p:nvCxnSpPr>
              <p:cNvPr id="149" name="H11">
                <a:extLst>
                  <a:ext uri="{FF2B5EF4-FFF2-40B4-BE49-F238E27FC236}">
                    <a16:creationId xmlns:a16="http://schemas.microsoft.com/office/drawing/2014/main" id="{9B20B6B5-4B03-419E-A93B-13858A43759A}"/>
                  </a:ext>
                </a:extLst>
              </p:cNvPr>
              <p:cNvCxnSpPr/>
              <p:nvPr userDrawn="1"/>
            </p:nvCxnSpPr>
            <p:spPr>
              <a:xfrm>
                <a:off x="975" y="7210475"/>
                <a:ext cx="13438800" cy="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50" name="H10">
                <a:extLst>
                  <a:ext uri="{FF2B5EF4-FFF2-40B4-BE49-F238E27FC236}">
                    <a16:creationId xmlns:a16="http://schemas.microsoft.com/office/drawing/2014/main" id="{E94CAEB3-B228-49BF-AFE3-57DB9B990AAA}"/>
                  </a:ext>
                </a:extLst>
              </p:cNvPr>
              <p:cNvCxnSpPr/>
              <p:nvPr userDrawn="1"/>
            </p:nvCxnSpPr>
            <p:spPr>
              <a:xfrm>
                <a:off x="975" y="6870799"/>
                <a:ext cx="13438800" cy="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51" name="H9">
                <a:extLst>
                  <a:ext uri="{FF2B5EF4-FFF2-40B4-BE49-F238E27FC236}">
                    <a16:creationId xmlns:a16="http://schemas.microsoft.com/office/drawing/2014/main" id="{9ADD7EFB-309D-48F0-80FA-EEBD004949E3}"/>
                  </a:ext>
                </a:extLst>
              </p:cNvPr>
              <p:cNvCxnSpPr/>
              <p:nvPr userDrawn="1"/>
            </p:nvCxnSpPr>
            <p:spPr>
              <a:xfrm>
                <a:off x="975" y="6722039"/>
                <a:ext cx="13438800" cy="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52" name="H8">
                <a:extLst>
                  <a:ext uri="{FF2B5EF4-FFF2-40B4-BE49-F238E27FC236}">
                    <a16:creationId xmlns:a16="http://schemas.microsoft.com/office/drawing/2014/main" id="{92AC6CDC-8B89-4F4F-8BCA-C518603FE49D}"/>
                  </a:ext>
                </a:extLst>
              </p:cNvPr>
              <p:cNvCxnSpPr>
                <a:cxnSpLocks/>
              </p:cNvCxnSpPr>
              <p:nvPr userDrawn="1"/>
            </p:nvCxnSpPr>
            <p:spPr>
              <a:xfrm>
                <a:off x="975" y="4399204"/>
                <a:ext cx="13438800" cy="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53" name="H7">
                <a:extLst>
                  <a:ext uri="{FF2B5EF4-FFF2-40B4-BE49-F238E27FC236}">
                    <a16:creationId xmlns:a16="http://schemas.microsoft.com/office/drawing/2014/main" id="{555ADD62-104A-4F35-B7E6-FE0107026A60}"/>
                  </a:ext>
                </a:extLst>
              </p:cNvPr>
              <p:cNvCxnSpPr>
                <a:cxnSpLocks/>
              </p:cNvCxnSpPr>
              <p:nvPr userDrawn="1"/>
            </p:nvCxnSpPr>
            <p:spPr>
              <a:xfrm>
                <a:off x="975" y="3970579"/>
                <a:ext cx="13438800" cy="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54" name="H6">
                <a:extLst>
                  <a:ext uri="{FF2B5EF4-FFF2-40B4-BE49-F238E27FC236}">
                    <a16:creationId xmlns:a16="http://schemas.microsoft.com/office/drawing/2014/main" id="{46187B62-54A4-4119-BFF5-ECCFF9819119}"/>
                  </a:ext>
                </a:extLst>
              </p:cNvPr>
              <p:cNvCxnSpPr>
                <a:cxnSpLocks/>
              </p:cNvCxnSpPr>
              <p:nvPr userDrawn="1"/>
            </p:nvCxnSpPr>
            <p:spPr>
              <a:xfrm>
                <a:off x="975" y="3822941"/>
                <a:ext cx="13438800" cy="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55" name="H5">
                <a:extLst>
                  <a:ext uri="{FF2B5EF4-FFF2-40B4-BE49-F238E27FC236}">
                    <a16:creationId xmlns:a16="http://schemas.microsoft.com/office/drawing/2014/main" id="{7EA5E8F1-603D-4C0A-BC14-9FE022491301}"/>
                  </a:ext>
                </a:extLst>
              </p:cNvPr>
              <p:cNvCxnSpPr>
                <a:cxnSpLocks/>
              </p:cNvCxnSpPr>
              <p:nvPr userDrawn="1"/>
            </p:nvCxnSpPr>
            <p:spPr>
              <a:xfrm>
                <a:off x="975" y="1501199"/>
                <a:ext cx="13438800" cy="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56" name="H4">
                <a:extLst>
                  <a:ext uri="{FF2B5EF4-FFF2-40B4-BE49-F238E27FC236}">
                    <a16:creationId xmlns:a16="http://schemas.microsoft.com/office/drawing/2014/main" id="{FFA2EB70-9D4A-4CF3-A8B6-43D4EBE03AB5}"/>
                  </a:ext>
                </a:extLst>
              </p:cNvPr>
              <p:cNvCxnSpPr/>
              <p:nvPr userDrawn="1"/>
            </p:nvCxnSpPr>
            <p:spPr>
              <a:xfrm>
                <a:off x="975" y="1323581"/>
                <a:ext cx="13438800" cy="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57" name="H3">
                <a:extLst>
                  <a:ext uri="{FF2B5EF4-FFF2-40B4-BE49-F238E27FC236}">
                    <a16:creationId xmlns:a16="http://schemas.microsoft.com/office/drawing/2014/main" id="{2D8419DF-618F-42B9-AFAF-EDAE35B6507B}"/>
                  </a:ext>
                </a:extLst>
              </p:cNvPr>
              <p:cNvCxnSpPr/>
              <p:nvPr userDrawn="1"/>
            </p:nvCxnSpPr>
            <p:spPr>
              <a:xfrm>
                <a:off x="975" y="961200"/>
                <a:ext cx="13438800" cy="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58" name="H2">
                <a:extLst>
                  <a:ext uri="{FF2B5EF4-FFF2-40B4-BE49-F238E27FC236}">
                    <a16:creationId xmlns:a16="http://schemas.microsoft.com/office/drawing/2014/main" id="{62177AC6-C4D5-49A7-A3D2-A3F0AF02CA35}"/>
                  </a:ext>
                </a:extLst>
              </p:cNvPr>
              <p:cNvCxnSpPr/>
              <p:nvPr userDrawn="1"/>
            </p:nvCxnSpPr>
            <p:spPr>
              <a:xfrm>
                <a:off x="975" y="891581"/>
                <a:ext cx="13438800" cy="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59" name="H1">
                <a:extLst>
                  <a:ext uri="{FF2B5EF4-FFF2-40B4-BE49-F238E27FC236}">
                    <a16:creationId xmlns:a16="http://schemas.microsoft.com/office/drawing/2014/main" id="{CB638FFC-F3F7-4777-80B6-62E72E4BCA04}"/>
                  </a:ext>
                </a:extLst>
              </p:cNvPr>
              <p:cNvCxnSpPr>
                <a:cxnSpLocks/>
              </p:cNvCxnSpPr>
              <p:nvPr userDrawn="1"/>
            </p:nvCxnSpPr>
            <p:spPr>
              <a:xfrm>
                <a:off x="975" y="346819"/>
                <a:ext cx="13438800" cy="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grpSp>
        <p:grpSp>
          <p:nvGrpSpPr>
            <p:cNvPr id="226" name="Vertical Lines">
              <a:extLst>
                <a:ext uri="{FF2B5EF4-FFF2-40B4-BE49-F238E27FC236}">
                  <a16:creationId xmlns:a16="http://schemas.microsoft.com/office/drawing/2014/main" id="{556271D2-3A94-4559-9D14-D92ACE9C50BC}"/>
                </a:ext>
              </a:extLst>
            </p:cNvPr>
            <p:cNvGrpSpPr/>
            <p:nvPr userDrawn="1"/>
          </p:nvGrpSpPr>
          <p:grpSpPr>
            <a:xfrm>
              <a:off x="346818" y="-325"/>
              <a:ext cx="12747450" cy="7567144"/>
              <a:chOff x="346818" y="-325"/>
              <a:chExt cx="12747450" cy="7567144"/>
            </a:xfrm>
          </p:grpSpPr>
          <p:cxnSp>
            <p:nvCxnSpPr>
              <p:cNvPr id="137" name="V12">
                <a:extLst>
                  <a:ext uri="{FF2B5EF4-FFF2-40B4-BE49-F238E27FC236}">
                    <a16:creationId xmlns:a16="http://schemas.microsoft.com/office/drawing/2014/main" id="{26A589B9-8139-4811-BA1F-2215B34400CC}"/>
                  </a:ext>
                </a:extLst>
              </p:cNvPr>
              <p:cNvCxnSpPr/>
              <p:nvPr userDrawn="1"/>
            </p:nvCxnSpPr>
            <p:spPr>
              <a:xfrm>
                <a:off x="13094268" y="-325"/>
                <a:ext cx="0" cy="756000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38" name="V11">
                <a:extLst>
                  <a:ext uri="{FF2B5EF4-FFF2-40B4-BE49-F238E27FC236}">
                    <a16:creationId xmlns:a16="http://schemas.microsoft.com/office/drawing/2014/main" id="{25079B28-6DE3-482E-A6B9-579A97E7FB19}"/>
                  </a:ext>
                </a:extLst>
              </p:cNvPr>
              <p:cNvCxnSpPr/>
              <p:nvPr userDrawn="1"/>
            </p:nvCxnSpPr>
            <p:spPr>
              <a:xfrm>
                <a:off x="10229887" y="-325"/>
                <a:ext cx="0" cy="756000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39" name="V10">
                <a:extLst>
                  <a:ext uri="{FF2B5EF4-FFF2-40B4-BE49-F238E27FC236}">
                    <a16:creationId xmlns:a16="http://schemas.microsoft.com/office/drawing/2014/main" id="{61163A8D-9299-43D9-BC25-D0A085A2875F}"/>
                  </a:ext>
                </a:extLst>
              </p:cNvPr>
              <p:cNvCxnSpPr/>
              <p:nvPr userDrawn="1"/>
            </p:nvCxnSpPr>
            <p:spPr>
              <a:xfrm>
                <a:off x="9800268" y="-325"/>
                <a:ext cx="0" cy="756000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40" name="V9">
                <a:extLst>
                  <a:ext uri="{FF2B5EF4-FFF2-40B4-BE49-F238E27FC236}">
                    <a16:creationId xmlns:a16="http://schemas.microsoft.com/office/drawing/2014/main" id="{6148A019-E3C0-4C81-A1F5-F9DBF027C099}"/>
                  </a:ext>
                </a:extLst>
              </p:cNvPr>
              <p:cNvCxnSpPr/>
              <p:nvPr userDrawn="1"/>
            </p:nvCxnSpPr>
            <p:spPr>
              <a:xfrm>
                <a:off x="9131887" y="-325"/>
                <a:ext cx="0" cy="756000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41" name="V8">
                <a:extLst>
                  <a:ext uri="{FF2B5EF4-FFF2-40B4-BE49-F238E27FC236}">
                    <a16:creationId xmlns:a16="http://schemas.microsoft.com/office/drawing/2014/main" id="{352B87C8-D409-47AF-B872-45F54AF2E115}"/>
                  </a:ext>
                </a:extLst>
              </p:cNvPr>
              <p:cNvCxnSpPr/>
              <p:nvPr userDrawn="1"/>
            </p:nvCxnSpPr>
            <p:spPr>
              <a:xfrm>
                <a:off x="8704649" y="6819"/>
                <a:ext cx="0" cy="756000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42" name="V7">
                <a:extLst>
                  <a:ext uri="{FF2B5EF4-FFF2-40B4-BE49-F238E27FC236}">
                    <a16:creationId xmlns:a16="http://schemas.microsoft.com/office/drawing/2014/main" id="{F048325D-C0B3-44F0-8AC7-A5AEB668D2BE}"/>
                  </a:ext>
                </a:extLst>
              </p:cNvPr>
              <p:cNvCxnSpPr/>
              <p:nvPr userDrawn="1"/>
            </p:nvCxnSpPr>
            <p:spPr>
              <a:xfrm>
                <a:off x="6935887" y="-325"/>
                <a:ext cx="0" cy="756000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43" name="V6">
                <a:extLst>
                  <a:ext uri="{FF2B5EF4-FFF2-40B4-BE49-F238E27FC236}">
                    <a16:creationId xmlns:a16="http://schemas.microsoft.com/office/drawing/2014/main" id="{7C716FFA-03D6-4D3D-ABBE-5AA1061FF8FE}"/>
                  </a:ext>
                </a:extLst>
              </p:cNvPr>
              <p:cNvCxnSpPr>
                <a:cxnSpLocks/>
              </p:cNvCxnSpPr>
              <p:nvPr userDrawn="1"/>
            </p:nvCxnSpPr>
            <p:spPr>
              <a:xfrm>
                <a:off x="6506268" y="-325"/>
                <a:ext cx="0" cy="756000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44" name="V5">
                <a:extLst>
                  <a:ext uri="{FF2B5EF4-FFF2-40B4-BE49-F238E27FC236}">
                    <a16:creationId xmlns:a16="http://schemas.microsoft.com/office/drawing/2014/main" id="{D6F9B8ED-35ED-4F9C-B2C1-322A71D223B9}"/>
                  </a:ext>
                </a:extLst>
              </p:cNvPr>
              <p:cNvCxnSpPr>
                <a:cxnSpLocks/>
              </p:cNvCxnSpPr>
              <p:nvPr userDrawn="1"/>
            </p:nvCxnSpPr>
            <p:spPr>
              <a:xfrm>
                <a:off x="4739887" y="-325"/>
                <a:ext cx="0" cy="756000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45" name="V4">
                <a:extLst>
                  <a:ext uri="{FF2B5EF4-FFF2-40B4-BE49-F238E27FC236}">
                    <a16:creationId xmlns:a16="http://schemas.microsoft.com/office/drawing/2014/main" id="{38964249-2CCA-45CD-82BB-49E97D5B0CD3}"/>
                  </a:ext>
                </a:extLst>
              </p:cNvPr>
              <p:cNvCxnSpPr/>
              <p:nvPr userDrawn="1"/>
            </p:nvCxnSpPr>
            <p:spPr>
              <a:xfrm>
                <a:off x="4310268" y="-325"/>
                <a:ext cx="0" cy="756000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46" name="V3">
                <a:extLst>
                  <a:ext uri="{FF2B5EF4-FFF2-40B4-BE49-F238E27FC236}">
                    <a16:creationId xmlns:a16="http://schemas.microsoft.com/office/drawing/2014/main" id="{FC81396C-4042-4B6A-B1B5-92A2540C5637}"/>
                  </a:ext>
                </a:extLst>
              </p:cNvPr>
              <p:cNvCxnSpPr>
                <a:cxnSpLocks/>
              </p:cNvCxnSpPr>
              <p:nvPr userDrawn="1"/>
            </p:nvCxnSpPr>
            <p:spPr>
              <a:xfrm>
                <a:off x="3641887" y="-325"/>
                <a:ext cx="0" cy="756000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47" name="V2">
                <a:extLst>
                  <a:ext uri="{FF2B5EF4-FFF2-40B4-BE49-F238E27FC236}">
                    <a16:creationId xmlns:a16="http://schemas.microsoft.com/office/drawing/2014/main" id="{F7FC5669-8494-49A4-83F6-2F5CFFEDBAB4}"/>
                  </a:ext>
                </a:extLst>
              </p:cNvPr>
              <p:cNvCxnSpPr>
                <a:cxnSpLocks/>
              </p:cNvCxnSpPr>
              <p:nvPr userDrawn="1"/>
            </p:nvCxnSpPr>
            <p:spPr>
              <a:xfrm>
                <a:off x="3212268" y="-325"/>
                <a:ext cx="0" cy="756000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48" name="V1">
                <a:extLst>
                  <a:ext uri="{FF2B5EF4-FFF2-40B4-BE49-F238E27FC236}">
                    <a16:creationId xmlns:a16="http://schemas.microsoft.com/office/drawing/2014/main" id="{75B83DFE-084C-4C3E-987C-0455342C7ABE}"/>
                  </a:ext>
                </a:extLst>
              </p:cNvPr>
              <p:cNvCxnSpPr/>
              <p:nvPr userDrawn="1"/>
            </p:nvCxnSpPr>
            <p:spPr>
              <a:xfrm>
                <a:off x="346818" y="-325"/>
                <a:ext cx="0" cy="756000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grpSp>
      </p:grpSp>
      <p:sp>
        <p:nvSpPr>
          <p:cNvPr id="6" name="Slide Number Placeholder">
            <a:extLst>
              <a:ext uri="{FF2B5EF4-FFF2-40B4-BE49-F238E27FC236}">
                <a16:creationId xmlns:a16="http://schemas.microsoft.com/office/drawing/2014/main" id="{4E295935-E5B4-47C5-97AB-8E45670807C6}"/>
              </a:ext>
            </a:extLst>
          </p:cNvPr>
          <p:cNvSpPr>
            <a:spLocks noGrp="1"/>
          </p:cNvSpPr>
          <p:nvPr>
            <p:ph type="sldNum" sz="quarter" idx="4"/>
          </p:nvPr>
        </p:nvSpPr>
        <p:spPr>
          <a:xfrm>
            <a:off x="12733200" y="7304077"/>
            <a:ext cx="360000" cy="161999"/>
          </a:xfrm>
          <a:prstGeom prst="rect">
            <a:avLst/>
          </a:prstGeom>
        </p:spPr>
        <p:txBody>
          <a:bodyPr vert="horz" lIns="0" tIns="0" rIns="0" bIns="0" rtlCol="0" anchor="ctr" anchorCtr="0">
            <a:noAutofit/>
          </a:bodyPr>
          <a:lstStyle>
            <a:lvl1pPr marL="0" indent="0" algn="r">
              <a:buNone/>
              <a:defRPr sz="1000">
                <a:solidFill>
                  <a:schemeClr val="tx1"/>
                </a:solidFill>
              </a:defRPr>
            </a:lvl1pPr>
          </a:lstStyle>
          <a:p>
            <a:fld id="{C30A1311-C316-4992-B31B-E2EB28E45515}" type="slidenum">
              <a:rPr lang="en-GB" smtClean="0"/>
              <a:pPr/>
              <a:t>‹#›</a:t>
            </a:fld>
            <a:endParaRPr lang="en-GB"/>
          </a:p>
        </p:txBody>
      </p:sp>
      <p:sp>
        <p:nvSpPr>
          <p:cNvPr id="5" name="Footer Placeholder">
            <a:extLst>
              <a:ext uri="{FF2B5EF4-FFF2-40B4-BE49-F238E27FC236}">
                <a16:creationId xmlns:a16="http://schemas.microsoft.com/office/drawing/2014/main" id="{A6CADFEB-95F1-4581-90C4-61943BAC2C2B}"/>
              </a:ext>
            </a:extLst>
          </p:cNvPr>
          <p:cNvSpPr>
            <a:spLocks noGrp="1"/>
          </p:cNvSpPr>
          <p:nvPr>
            <p:ph type="ftr" sz="quarter" idx="3"/>
          </p:nvPr>
        </p:nvSpPr>
        <p:spPr>
          <a:xfrm>
            <a:off x="3209888" y="7304077"/>
            <a:ext cx="9523312" cy="161999"/>
          </a:xfrm>
          <a:prstGeom prst="rect">
            <a:avLst/>
          </a:prstGeom>
        </p:spPr>
        <p:txBody>
          <a:bodyPr vert="horz" lIns="0" tIns="0" rIns="0" bIns="0" rtlCol="0" anchor="ctr" anchorCtr="0">
            <a:noAutofit/>
          </a:bodyPr>
          <a:lstStyle>
            <a:lvl1pPr marL="0" indent="0" algn="r">
              <a:buNone/>
              <a:defRPr sz="1000">
                <a:solidFill>
                  <a:schemeClr val="tx1"/>
                </a:solidFill>
              </a:defRPr>
            </a:lvl1pPr>
          </a:lstStyle>
          <a:p>
            <a:endParaRPr lang="en-GB"/>
          </a:p>
        </p:txBody>
      </p:sp>
      <p:sp>
        <p:nvSpPr>
          <p:cNvPr id="19" name="Nest">
            <a:extLst>
              <a:ext uri="{FF2B5EF4-FFF2-40B4-BE49-F238E27FC236}">
                <a16:creationId xmlns:a16="http://schemas.microsoft.com/office/drawing/2014/main" id="{EE691A47-28F0-4CD5-84F7-9A73A1839932}"/>
              </a:ext>
            </a:extLst>
          </p:cNvPr>
          <p:cNvSpPr/>
          <p:nvPr userDrawn="1"/>
        </p:nvSpPr>
        <p:spPr>
          <a:xfrm>
            <a:off x="349200" y="7304077"/>
            <a:ext cx="277320" cy="161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noAutofit/>
          </a:bodyPr>
          <a:lstStyle/>
          <a:p>
            <a:pPr marL="0" indent="0" algn="l">
              <a:buNone/>
            </a:pPr>
            <a:r>
              <a:rPr lang="en-GB" sz="1000" b="1">
                <a:solidFill>
                  <a:schemeClr val="tx1"/>
                </a:solidFill>
              </a:rPr>
              <a:t>Nest</a:t>
            </a:r>
          </a:p>
        </p:txBody>
      </p:sp>
      <p:sp>
        <p:nvSpPr>
          <p:cNvPr id="3" name="Content Placeholder">
            <a:extLst>
              <a:ext uri="{FF2B5EF4-FFF2-40B4-BE49-F238E27FC236}">
                <a16:creationId xmlns:a16="http://schemas.microsoft.com/office/drawing/2014/main" id="{EDE70222-8AA4-4EB1-AEB8-95499DBA63EF}"/>
              </a:ext>
            </a:extLst>
          </p:cNvPr>
          <p:cNvSpPr>
            <a:spLocks noGrp="1"/>
          </p:cNvSpPr>
          <p:nvPr>
            <p:ph type="body" idx="1"/>
          </p:nvPr>
        </p:nvSpPr>
        <p:spPr>
          <a:xfrm>
            <a:off x="349199" y="1501197"/>
            <a:ext cx="12742677" cy="5220000"/>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a:extLst>
              <a:ext uri="{FF2B5EF4-FFF2-40B4-BE49-F238E27FC236}">
                <a16:creationId xmlns:a16="http://schemas.microsoft.com/office/drawing/2014/main" id="{CDB1E62C-07C5-403E-B194-B91482E73F74}"/>
              </a:ext>
            </a:extLst>
          </p:cNvPr>
          <p:cNvSpPr>
            <a:spLocks noGrp="1"/>
          </p:cNvSpPr>
          <p:nvPr>
            <p:ph type="title"/>
          </p:nvPr>
        </p:nvSpPr>
        <p:spPr>
          <a:xfrm>
            <a:off x="349199" y="349200"/>
            <a:ext cx="12744000" cy="539991"/>
          </a:xfrm>
          <a:prstGeom prst="rect">
            <a:avLst/>
          </a:prstGeom>
        </p:spPr>
        <p:txBody>
          <a:bodyPr vert="horz" lIns="0" tIns="0" rIns="0" bIns="0" rtlCol="0" anchor="t" anchorCtr="0">
            <a:noAutofit/>
          </a:bodyPr>
          <a:lstStyle/>
          <a:p>
            <a:r>
              <a:rPr lang="en-US"/>
              <a:t>Add title</a:t>
            </a:r>
            <a:endParaRPr lang="en-GB"/>
          </a:p>
        </p:txBody>
      </p:sp>
    </p:spTree>
    <p:extLst>
      <p:ext uri="{BB962C8B-B14F-4D97-AF65-F5344CB8AC3E}">
        <p14:creationId xmlns:p14="http://schemas.microsoft.com/office/powerpoint/2010/main" val="1574981234"/>
      </p:ext>
    </p:extLst>
  </p:cSld>
  <p:clrMap bg1="lt1" tx1="dk1" bg2="lt2" tx2="dk2" accent1="accent1" accent2="accent2" accent3="accent3" accent4="accent4" accent5="accent5" accent6="accent6" hlink="hlink" folHlink="folHlink"/>
  <p:sldLayoutIdLst>
    <p:sldLayoutId id="2147483649" r:id="rId1"/>
    <p:sldLayoutId id="2147483674" r:id="rId2"/>
    <p:sldLayoutId id="2147483676" r:id="rId3"/>
    <p:sldLayoutId id="2147483650" r:id="rId4"/>
    <p:sldLayoutId id="2147483651" r:id="rId5"/>
    <p:sldLayoutId id="2147483652" r:id="rId6"/>
    <p:sldLayoutId id="2147483669" r:id="rId7"/>
    <p:sldLayoutId id="2147483670" r:id="rId8"/>
    <p:sldLayoutId id="2147483667" r:id="rId9"/>
    <p:sldLayoutId id="2147483668" r:id="rId10"/>
    <p:sldLayoutId id="2147483679" r:id="rId11"/>
    <p:sldLayoutId id="2147483664" r:id="rId12"/>
    <p:sldLayoutId id="2147483665" r:id="rId13"/>
    <p:sldLayoutId id="2147483666" r:id="rId14"/>
    <p:sldLayoutId id="2147483660" r:id="rId15"/>
    <p:sldLayoutId id="2147483661" r:id="rId16"/>
    <p:sldLayoutId id="2147483662" r:id="rId17"/>
    <p:sldLayoutId id="2147483663" r:id="rId18"/>
    <p:sldLayoutId id="2147483654" r:id="rId19"/>
    <p:sldLayoutId id="2147483655" r:id="rId20"/>
    <p:sldLayoutId id="2147483675" r:id="rId21"/>
  </p:sldLayoutIdLst>
  <p:hf hdr="0" ftr="0" dt="0"/>
  <p:txStyles>
    <p:titleStyle>
      <a:lvl1pPr algn="l" defTabSz="914400" rtl="0" eaLnBrk="1" latinLnBrk="0" hangingPunct="1">
        <a:lnSpc>
          <a:spcPct val="90000"/>
        </a:lnSpc>
        <a:spcBef>
          <a:spcPct val="0"/>
        </a:spcBef>
        <a:buNone/>
        <a:defRPr sz="3600" b="1" kern="1200">
          <a:solidFill>
            <a:srgbClr val="28465F"/>
          </a:solidFill>
          <a:latin typeface="+mj-lt"/>
          <a:ea typeface="+mj-ea"/>
          <a:cs typeface="+mj-cs"/>
        </a:defRPr>
      </a:lvl1pPr>
    </p:titleStyle>
    <p:bodyStyle>
      <a:lvl1pPr marL="270000" indent="-270000" algn="l" defTabSz="914400" rtl="0" eaLnBrk="1" latinLnBrk="0" hangingPunct="1">
        <a:lnSpc>
          <a:spcPct val="100000"/>
        </a:lnSpc>
        <a:spcBef>
          <a:spcPts val="600"/>
        </a:spcBef>
        <a:buClr>
          <a:schemeClr val="tx2"/>
        </a:buClr>
        <a:buFont typeface="Arial" panose="020B0604020202020204" pitchFamily="34" charset="0"/>
        <a:buChar char="›"/>
        <a:defRPr sz="2000" kern="1200">
          <a:solidFill>
            <a:schemeClr val="tx1"/>
          </a:solidFill>
          <a:latin typeface="+mn-lt"/>
          <a:ea typeface="+mn-ea"/>
          <a:cs typeface="+mn-cs"/>
        </a:defRPr>
      </a:lvl1pPr>
      <a:lvl2pPr marL="540000" indent="-270000" algn="l" defTabSz="914400" rtl="0" eaLnBrk="1" latinLnBrk="0" hangingPunct="1">
        <a:lnSpc>
          <a:spcPct val="100000"/>
        </a:lnSpc>
        <a:spcBef>
          <a:spcPts val="600"/>
        </a:spcBef>
        <a:buClr>
          <a:schemeClr val="tx2"/>
        </a:buClr>
        <a:buFont typeface="Arial" panose="020B0604020202020204" pitchFamily="34" charset="0"/>
        <a:buChar char="–"/>
        <a:defRPr sz="2000" kern="1200">
          <a:solidFill>
            <a:schemeClr val="tx1"/>
          </a:solidFill>
          <a:latin typeface="+mn-lt"/>
          <a:ea typeface="+mn-ea"/>
          <a:cs typeface="+mn-cs"/>
        </a:defRPr>
      </a:lvl2pPr>
      <a:lvl3pPr marL="810000" indent="-270000" algn="l" defTabSz="914400" rtl="0" eaLnBrk="1" latinLnBrk="0" hangingPunct="1">
        <a:lnSpc>
          <a:spcPct val="100000"/>
        </a:lnSpc>
        <a:spcBef>
          <a:spcPts val="600"/>
        </a:spcBef>
        <a:buClr>
          <a:schemeClr val="tx2"/>
        </a:buClr>
        <a:buFont typeface="Arial" panose="020B0604020202020204" pitchFamily="34" charset="0"/>
        <a:buChar char="–"/>
        <a:defRPr sz="2000" kern="1200">
          <a:solidFill>
            <a:schemeClr val="tx1"/>
          </a:solidFill>
          <a:latin typeface="+mn-lt"/>
          <a:ea typeface="+mn-ea"/>
          <a:cs typeface="+mn-cs"/>
        </a:defRPr>
      </a:lvl3pPr>
      <a:lvl4pPr marL="1080000" indent="-270000" algn="l" defTabSz="914400" rtl="0" eaLnBrk="1" latinLnBrk="0" hangingPunct="1">
        <a:lnSpc>
          <a:spcPct val="100000"/>
        </a:lnSpc>
        <a:spcBef>
          <a:spcPts val="600"/>
        </a:spcBef>
        <a:buClr>
          <a:schemeClr val="tx2"/>
        </a:buClr>
        <a:buFont typeface="Arial" panose="020B0604020202020204" pitchFamily="34" charset="0"/>
        <a:buChar char="–"/>
        <a:defRPr sz="2000" kern="1200">
          <a:solidFill>
            <a:schemeClr val="tx1"/>
          </a:solidFill>
          <a:latin typeface="+mn-lt"/>
          <a:ea typeface="+mn-ea"/>
          <a:cs typeface="+mn-cs"/>
        </a:defRPr>
      </a:lvl4pPr>
      <a:lvl5pPr marL="1350000" indent="-270000" algn="l" defTabSz="914400" rtl="0" eaLnBrk="1" latinLnBrk="0" hangingPunct="1">
        <a:lnSpc>
          <a:spcPct val="100000"/>
        </a:lnSpc>
        <a:spcBef>
          <a:spcPts val="600"/>
        </a:spcBef>
        <a:buClr>
          <a:schemeClr val="tx2"/>
        </a:buClr>
        <a:buFont typeface="Arial" panose="020B0604020202020204" pitchFamily="34" charset="0"/>
        <a:buChar char="–"/>
        <a:defRPr sz="2000" kern="1200">
          <a:solidFill>
            <a:schemeClr val="tx1"/>
          </a:solidFill>
          <a:latin typeface="+mn-lt"/>
          <a:ea typeface="+mn-ea"/>
          <a:cs typeface="+mn-cs"/>
        </a:defRPr>
      </a:lvl5pPr>
      <a:lvl6pPr marL="1620000" indent="-270000" algn="l" defTabSz="914400" rtl="0" eaLnBrk="1" latinLnBrk="0" hangingPunct="1">
        <a:lnSpc>
          <a:spcPct val="100000"/>
        </a:lnSpc>
        <a:spcBef>
          <a:spcPts val="600"/>
        </a:spcBef>
        <a:buClr>
          <a:schemeClr val="tx2"/>
        </a:buClr>
        <a:buFont typeface="Arial" panose="020B0604020202020204" pitchFamily="34" charset="0"/>
        <a:buChar char="–"/>
        <a:defRPr sz="2000" kern="1200">
          <a:solidFill>
            <a:schemeClr val="tx1"/>
          </a:solidFill>
          <a:latin typeface="+mn-lt"/>
          <a:ea typeface="+mn-ea"/>
          <a:cs typeface="+mn-cs"/>
        </a:defRPr>
      </a:lvl6pPr>
      <a:lvl7pPr marL="1890000" indent="-270000" algn="l" defTabSz="914400" rtl="0" eaLnBrk="1" latinLnBrk="0" hangingPunct="1">
        <a:lnSpc>
          <a:spcPct val="100000"/>
        </a:lnSpc>
        <a:spcBef>
          <a:spcPts val="600"/>
        </a:spcBef>
        <a:buClr>
          <a:schemeClr val="tx2"/>
        </a:buClr>
        <a:buFont typeface="Arial" panose="020B0604020202020204" pitchFamily="34" charset="0"/>
        <a:buChar char="–"/>
        <a:defRPr sz="2000" kern="1200">
          <a:solidFill>
            <a:schemeClr val="tx1"/>
          </a:solidFill>
          <a:latin typeface="+mn-lt"/>
          <a:ea typeface="+mn-ea"/>
          <a:cs typeface="+mn-cs"/>
        </a:defRPr>
      </a:lvl7pPr>
      <a:lvl8pPr marL="2160000" indent="-270000" algn="l" defTabSz="914400" rtl="0" eaLnBrk="1" latinLnBrk="0" hangingPunct="1">
        <a:lnSpc>
          <a:spcPct val="100000"/>
        </a:lnSpc>
        <a:spcBef>
          <a:spcPts val="600"/>
        </a:spcBef>
        <a:buClr>
          <a:schemeClr val="tx2"/>
        </a:buClr>
        <a:buFont typeface="Arial" panose="020B0604020202020204" pitchFamily="34" charset="0"/>
        <a:buChar char="–"/>
        <a:defRPr sz="2000" kern="1200">
          <a:solidFill>
            <a:schemeClr val="tx1"/>
          </a:solidFill>
          <a:latin typeface="+mn-lt"/>
          <a:ea typeface="+mn-ea"/>
          <a:cs typeface="+mn-cs"/>
        </a:defRPr>
      </a:lvl8pPr>
      <a:lvl9pPr marL="2430000" indent="-270000" algn="l" defTabSz="914400" rtl="0" eaLnBrk="1" latinLnBrk="0" hangingPunct="1">
        <a:lnSpc>
          <a:spcPct val="100000"/>
        </a:lnSpc>
        <a:spcBef>
          <a:spcPts val="600"/>
        </a:spcBef>
        <a:buClr>
          <a:schemeClr val="tx2"/>
        </a:buClr>
        <a:buFont typeface="Arial" panose="020B0604020202020204" pitchFamily="34" charset="0"/>
        <a:buChar char="–"/>
        <a:defRPr sz="2000" kern="1200">
          <a:solidFill>
            <a:schemeClr val="tx1"/>
          </a:solidFill>
          <a:latin typeface="+mn-lt"/>
          <a:ea typeface="+mn-ea"/>
          <a:cs typeface="+mn-cs"/>
        </a:defRPr>
      </a:lvl9pPr>
    </p:bodyStyle>
    <p:otherStyle>
      <a:defPPr>
        <a:defRPr lang="en-GB"/>
      </a:defPPr>
      <a:lvl1pPr marL="180000" indent="-180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1pPr>
      <a:lvl2pPr marL="360000" indent="-180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2pPr>
      <a:lvl3pPr marL="540000" indent="-180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3pPr>
      <a:lvl4pPr marL="720000" indent="-180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4pPr>
      <a:lvl5pPr marL="900000" indent="-180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5pPr>
      <a:lvl6pPr marL="1080000" indent="-180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7pPr>
      <a:lvl8pPr marL="1440000" indent="-180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8pPr>
      <a:lvl9pPr marL="1620000" indent="-180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Coloured Bar">
            <a:extLst>
              <a:ext uri="{FF2B5EF4-FFF2-40B4-BE49-F238E27FC236}">
                <a16:creationId xmlns:a16="http://schemas.microsoft.com/office/drawing/2014/main" id="{61EE533C-17C4-44EC-BF60-85BB2785637A}"/>
              </a:ext>
            </a:extLst>
          </p:cNvPr>
          <p:cNvSpPr/>
          <p:nvPr userDrawn="1"/>
        </p:nvSpPr>
        <p:spPr>
          <a:xfrm>
            <a:off x="1" y="7210475"/>
            <a:ext cx="13439775" cy="349200"/>
          </a:xfrm>
          <a:prstGeom prst="rect">
            <a:avLst/>
          </a:prstGeom>
          <a:solidFill>
            <a:srgbClr val="F3F5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grpSp>
        <p:nvGrpSpPr>
          <p:cNvPr id="228" name="Guide Lines" hidden="1">
            <a:extLst>
              <a:ext uri="{FF2B5EF4-FFF2-40B4-BE49-F238E27FC236}">
                <a16:creationId xmlns:a16="http://schemas.microsoft.com/office/drawing/2014/main" id="{A35D5A55-437D-474B-A124-E90A7F89F5EF}"/>
              </a:ext>
            </a:extLst>
          </p:cNvPr>
          <p:cNvGrpSpPr/>
          <p:nvPr userDrawn="1"/>
        </p:nvGrpSpPr>
        <p:grpSpPr>
          <a:xfrm>
            <a:off x="974" y="-325"/>
            <a:ext cx="13438801" cy="7567144"/>
            <a:chOff x="975" y="-325"/>
            <a:chExt cx="13438800" cy="7567144"/>
          </a:xfrm>
        </p:grpSpPr>
        <p:grpSp>
          <p:nvGrpSpPr>
            <p:cNvPr id="227" name="Horizontal Lines">
              <a:extLst>
                <a:ext uri="{FF2B5EF4-FFF2-40B4-BE49-F238E27FC236}">
                  <a16:creationId xmlns:a16="http://schemas.microsoft.com/office/drawing/2014/main" id="{98AAAAFA-480B-4B33-8FB3-C6C0E472973A}"/>
                </a:ext>
              </a:extLst>
            </p:cNvPr>
            <p:cNvGrpSpPr/>
            <p:nvPr userDrawn="1"/>
          </p:nvGrpSpPr>
          <p:grpSpPr>
            <a:xfrm>
              <a:off x="975" y="346819"/>
              <a:ext cx="13438800" cy="6863656"/>
              <a:chOff x="975" y="346819"/>
              <a:chExt cx="13438800" cy="6863656"/>
            </a:xfrm>
          </p:grpSpPr>
          <p:cxnSp>
            <p:nvCxnSpPr>
              <p:cNvPr id="149" name="H11">
                <a:extLst>
                  <a:ext uri="{FF2B5EF4-FFF2-40B4-BE49-F238E27FC236}">
                    <a16:creationId xmlns:a16="http://schemas.microsoft.com/office/drawing/2014/main" id="{9B20B6B5-4B03-419E-A93B-13858A43759A}"/>
                  </a:ext>
                </a:extLst>
              </p:cNvPr>
              <p:cNvCxnSpPr/>
              <p:nvPr userDrawn="1"/>
            </p:nvCxnSpPr>
            <p:spPr>
              <a:xfrm>
                <a:off x="975" y="7210475"/>
                <a:ext cx="13438800" cy="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50" name="H10">
                <a:extLst>
                  <a:ext uri="{FF2B5EF4-FFF2-40B4-BE49-F238E27FC236}">
                    <a16:creationId xmlns:a16="http://schemas.microsoft.com/office/drawing/2014/main" id="{E94CAEB3-B228-49BF-AFE3-57DB9B990AAA}"/>
                  </a:ext>
                </a:extLst>
              </p:cNvPr>
              <p:cNvCxnSpPr/>
              <p:nvPr userDrawn="1"/>
            </p:nvCxnSpPr>
            <p:spPr>
              <a:xfrm>
                <a:off x="975" y="6870799"/>
                <a:ext cx="13438800" cy="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51" name="H9">
                <a:extLst>
                  <a:ext uri="{FF2B5EF4-FFF2-40B4-BE49-F238E27FC236}">
                    <a16:creationId xmlns:a16="http://schemas.microsoft.com/office/drawing/2014/main" id="{9ADD7EFB-309D-48F0-80FA-EEBD004949E3}"/>
                  </a:ext>
                </a:extLst>
              </p:cNvPr>
              <p:cNvCxnSpPr/>
              <p:nvPr userDrawn="1"/>
            </p:nvCxnSpPr>
            <p:spPr>
              <a:xfrm>
                <a:off x="975" y="6722039"/>
                <a:ext cx="13438800" cy="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52" name="H8">
                <a:extLst>
                  <a:ext uri="{FF2B5EF4-FFF2-40B4-BE49-F238E27FC236}">
                    <a16:creationId xmlns:a16="http://schemas.microsoft.com/office/drawing/2014/main" id="{92AC6CDC-8B89-4F4F-8BCA-C518603FE49D}"/>
                  </a:ext>
                </a:extLst>
              </p:cNvPr>
              <p:cNvCxnSpPr>
                <a:cxnSpLocks/>
              </p:cNvCxnSpPr>
              <p:nvPr userDrawn="1"/>
            </p:nvCxnSpPr>
            <p:spPr>
              <a:xfrm>
                <a:off x="975" y="4399204"/>
                <a:ext cx="13438800" cy="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53" name="H7">
                <a:extLst>
                  <a:ext uri="{FF2B5EF4-FFF2-40B4-BE49-F238E27FC236}">
                    <a16:creationId xmlns:a16="http://schemas.microsoft.com/office/drawing/2014/main" id="{555ADD62-104A-4F35-B7E6-FE0107026A60}"/>
                  </a:ext>
                </a:extLst>
              </p:cNvPr>
              <p:cNvCxnSpPr>
                <a:cxnSpLocks/>
              </p:cNvCxnSpPr>
              <p:nvPr userDrawn="1"/>
            </p:nvCxnSpPr>
            <p:spPr>
              <a:xfrm>
                <a:off x="975" y="3970579"/>
                <a:ext cx="13438800" cy="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54" name="H6">
                <a:extLst>
                  <a:ext uri="{FF2B5EF4-FFF2-40B4-BE49-F238E27FC236}">
                    <a16:creationId xmlns:a16="http://schemas.microsoft.com/office/drawing/2014/main" id="{46187B62-54A4-4119-BFF5-ECCFF9819119}"/>
                  </a:ext>
                </a:extLst>
              </p:cNvPr>
              <p:cNvCxnSpPr>
                <a:cxnSpLocks/>
              </p:cNvCxnSpPr>
              <p:nvPr userDrawn="1"/>
            </p:nvCxnSpPr>
            <p:spPr>
              <a:xfrm>
                <a:off x="975" y="3822941"/>
                <a:ext cx="13438800" cy="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55" name="H5">
                <a:extLst>
                  <a:ext uri="{FF2B5EF4-FFF2-40B4-BE49-F238E27FC236}">
                    <a16:creationId xmlns:a16="http://schemas.microsoft.com/office/drawing/2014/main" id="{7EA5E8F1-603D-4C0A-BC14-9FE022491301}"/>
                  </a:ext>
                </a:extLst>
              </p:cNvPr>
              <p:cNvCxnSpPr>
                <a:cxnSpLocks/>
              </p:cNvCxnSpPr>
              <p:nvPr userDrawn="1"/>
            </p:nvCxnSpPr>
            <p:spPr>
              <a:xfrm>
                <a:off x="975" y="1501199"/>
                <a:ext cx="13438800" cy="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56" name="H4">
                <a:extLst>
                  <a:ext uri="{FF2B5EF4-FFF2-40B4-BE49-F238E27FC236}">
                    <a16:creationId xmlns:a16="http://schemas.microsoft.com/office/drawing/2014/main" id="{FFA2EB70-9D4A-4CF3-A8B6-43D4EBE03AB5}"/>
                  </a:ext>
                </a:extLst>
              </p:cNvPr>
              <p:cNvCxnSpPr/>
              <p:nvPr userDrawn="1"/>
            </p:nvCxnSpPr>
            <p:spPr>
              <a:xfrm>
                <a:off x="975" y="1323581"/>
                <a:ext cx="13438800" cy="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57" name="H3">
                <a:extLst>
                  <a:ext uri="{FF2B5EF4-FFF2-40B4-BE49-F238E27FC236}">
                    <a16:creationId xmlns:a16="http://schemas.microsoft.com/office/drawing/2014/main" id="{2D8419DF-618F-42B9-AFAF-EDAE35B6507B}"/>
                  </a:ext>
                </a:extLst>
              </p:cNvPr>
              <p:cNvCxnSpPr/>
              <p:nvPr userDrawn="1"/>
            </p:nvCxnSpPr>
            <p:spPr>
              <a:xfrm>
                <a:off x="975" y="961200"/>
                <a:ext cx="13438800" cy="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58" name="H2">
                <a:extLst>
                  <a:ext uri="{FF2B5EF4-FFF2-40B4-BE49-F238E27FC236}">
                    <a16:creationId xmlns:a16="http://schemas.microsoft.com/office/drawing/2014/main" id="{62177AC6-C4D5-49A7-A3D2-A3F0AF02CA35}"/>
                  </a:ext>
                </a:extLst>
              </p:cNvPr>
              <p:cNvCxnSpPr/>
              <p:nvPr userDrawn="1"/>
            </p:nvCxnSpPr>
            <p:spPr>
              <a:xfrm>
                <a:off x="975" y="891581"/>
                <a:ext cx="13438800" cy="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59" name="H1">
                <a:extLst>
                  <a:ext uri="{FF2B5EF4-FFF2-40B4-BE49-F238E27FC236}">
                    <a16:creationId xmlns:a16="http://schemas.microsoft.com/office/drawing/2014/main" id="{CB638FFC-F3F7-4777-80B6-62E72E4BCA04}"/>
                  </a:ext>
                </a:extLst>
              </p:cNvPr>
              <p:cNvCxnSpPr>
                <a:cxnSpLocks/>
              </p:cNvCxnSpPr>
              <p:nvPr userDrawn="1"/>
            </p:nvCxnSpPr>
            <p:spPr>
              <a:xfrm>
                <a:off x="975" y="346819"/>
                <a:ext cx="13438800" cy="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grpSp>
        <p:grpSp>
          <p:nvGrpSpPr>
            <p:cNvPr id="226" name="Vertical Lines">
              <a:extLst>
                <a:ext uri="{FF2B5EF4-FFF2-40B4-BE49-F238E27FC236}">
                  <a16:creationId xmlns:a16="http://schemas.microsoft.com/office/drawing/2014/main" id="{556271D2-3A94-4559-9D14-D92ACE9C50BC}"/>
                </a:ext>
              </a:extLst>
            </p:cNvPr>
            <p:cNvGrpSpPr/>
            <p:nvPr userDrawn="1"/>
          </p:nvGrpSpPr>
          <p:grpSpPr>
            <a:xfrm>
              <a:off x="346818" y="-325"/>
              <a:ext cx="12747450" cy="7567144"/>
              <a:chOff x="346818" y="-325"/>
              <a:chExt cx="12747450" cy="7567144"/>
            </a:xfrm>
          </p:grpSpPr>
          <p:cxnSp>
            <p:nvCxnSpPr>
              <p:cNvPr id="137" name="V12">
                <a:extLst>
                  <a:ext uri="{FF2B5EF4-FFF2-40B4-BE49-F238E27FC236}">
                    <a16:creationId xmlns:a16="http://schemas.microsoft.com/office/drawing/2014/main" id="{26A589B9-8139-4811-BA1F-2215B34400CC}"/>
                  </a:ext>
                </a:extLst>
              </p:cNvPr>
              <p:cNvCxnSpPr/>
              <p:nvPr userDrawn="1"/>
            </p:nvCxnSpPr>
            <p:spPr>
              <a:xfrm>
                <a:off x="13094268" y="-325"/>
                <a:ext cx="0" cy="756000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38" name="V11">
                <a:extLst>
                  <a:ext uri="{FF2B5EF4-FFF2-40B4-BE49-F238E27FC236}">
                    <a16:creationId xmlns:a16="http://schemas.microsoft.com/office/drawing/2014/main" id="{25079B28-6DE3-482E-A6B9-579A97E7FB19}"/>
                  </a:ext>
                </a:extLst>
              </p:cNvPr>
              <p:cNvCxnSpPr/>
              <p:nvPr userDrawn="1"/>
            </p:nvCxnSpPr>
            <p:spPr>
              <a:xfrm>
                <a:off x="10229887" y="-325"/>
                <a:ext cx="0" cy="756000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39" name="V10">
                <a:extLst>
                  <a:ext uri="{FF2B5EF4-FFF2-40B4-BE49-F238E27FC236}">
                    <a16:creationId xmlns:a16="http://schemas.microsoft.com/office/drawing/2014/main" id="{61163A8D-9299-43D9-BC25-D0A085A2875F}"/>
                  </a:ext>
                </a:extLst>
              </p:cNvPr>
              <p:cNvCxnSpPr/>
              <p:nvPr userDrawn="1"/>
            </p:nvCxnSpPr>
            <p:spPr>
              <a:xfrm>
                <a:off x="9800268" y="-325"/>
                <a:ext cx="0" cy="756000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40" name="V9">
                <a:extLst>
                  <a:ext uri="{FF2B5EF4-FFF2-40B4-BE49-F238E27FC236}">
                    <a16:creationId xmlns:a16="http://schemas.microsoft.com/office/drawing/2014/main" id="{6148A019-E3C0-4C81-A1F5-F9DBF027C099}"/>
                  </a:ext>
                </a:extLst>
              </p:cNvPr>
              <p:cNvCxnSpPr/>
              <p:nvPr userDrawn="1"/>
            </p:nvCxnSpPr>
            <p:spPr>
              <a:xfrm>
                <a:off x="9131887" y="-325"/>
                <a:ext cx="0" cy="756000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41" name="V8">
                <a:extLst>
                  <a:ext uri="{FF2B5EF4-FFF2-40B4-BE49-F238E27FC236}">
                    <a16:creationId xmlns:a16="http://schemas.microsoft.com/office/drawing/2014/main" id="{352B87C8-D409-47AF-B872-45F54AF2E115}"/>
                  </a:ext>
                </a:extLst>
              </p:cNvPr>
              <p:cNvCxnSpPr/>
              <p:nvPr userDrawn="1"/>
            </p:nvCxnSpPr>
            <p:spPr>
              <a:xfrm>
                <a:off x="8704649" y="6819"/>
                <a:ext cx="0" cy="756000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42" name="V7">
                <a:extLst>
                  <a:ext uri="{FF2B5EF4-FFF2-40B4-BE49-F238E27FC236}">
                    <a16:creationId xmlns:a16="http://schemas.microsoft.com/office/drawing/2014/main" id="{F048325D-C0B3-44F0-8AC7-A5AEB668D2BE}"/>
                  </a:ext>
                </a:extLst>
              </p:cNvPr>
              <p:cNvCxnSpPr/>
              <p:nvPr userDrawn="1"/>
            </p:nvCxnSpPr>
            <p:spPr>
              <a:xfrm>
                <a:off x="6935887" y="-325"/>
                <a:ext cx="0" cy="756000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43" name="V6">
                <a:extLst>
                  <a:ext uri="{FF2B5EF4-FFF2-40B4-BE49-F238E27FC236}">
                    <a16:creationId xmlns:a16="http://schemas.microsoft.com/office/drawing/2014/main" id="{7C716FFA-03D6-4D3D-ABBE-5AA1061FF8FE}"/>
                  </a:ext>
                </a:extLst>
              </p:cNvPr>
              <p:cNvCxnSpPr>
                <a:cxnSpLocks/>
              </p:cNvCxnSpPr>
              <p:nvPr userDrawn="1"/>
            </p:nvCxnSpPr>
            <p:spPr>
              <a:xfrm>
                <a:off x="6506268" y="-325"/>
                <a:ext cx="0" cy="756000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44" name="V5">
                <a:extLst>
                  <a:ext uri="{FF2B5EF4-FFF2-40B4-BE49-F238E27FC236}">
                    <a16:creationId xmlns:a16="http://schemas.microsoft.com/office/drawing/2014/main" id="{D6F9B8ED-35ED-4F9C-B2C1-322A71D223B9}"/>
                  </a:ext>
                </a:extLst>
              </p:cNvPr>
              <p:cNvCxnSpPr>
                <a:cxnSpLocks/>
              </p:cNvCxnSpPr>
              <p:nvPr userDrawn="1"/>
            </p:nvCxnSpPr>
            <p:spPr>
              <a:xfrm>
                <a:off x="4739887" y="-325"/>
                <a:ext cx="0" cy="756000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45" name="V4">
                <a:extLst>
                  <a:ext uri="{FF2B5EF4-FFF2-40B4-BE49-F238E27FC236}">
                    <a16:creationId xmlns:a16="http://schemas.microsoft.com/office/drawing/2014/main" id="{38964249-2CCA-45CD-82BB-49E97D5B0CD3}"/>
                  </a:ext>
                </a:extLst>
              </p:cNvPr>
              <p:cNvCxnSpPr/>
              <p:nvPr userDrawn="1"/>
            </p:nvCxnSpPr>
            <p:spPr>
              <a:xfrm>
                <a:off x="4310268" y="-325"/>
                <a:ext cx="0" cy="756000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46" name="V3">
                <a:extLst>
                  <a:ext uri="{FF2B5EF4-FFF2-40B4-BE49-F238E27FC236}">
                    <a16:creationId xmlns:a16="http://schemas.microsoft.com/office/drawing/2014/main" id="{FC81396C-4042-4B6A-B1B5-92A2540C5637}"/>
                  </a:ext>
                </a:extLst>
              </p:cNvPr>
              <p:cNvCxnSpPr>
                <a:cxnSpLocks/>
              </p:cNvCxnSpPr>
              <p:nvPr userDrawn="1"/>
            </p:nvCxnSpPr>
            <p:spPr>
              <a:xfrm>
                <a:off x="3641887" y="-325"/>
                <a:ext cx="0" cy="756000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47" name="V2">
                <a:extLst>
                  <a:ext uri="{FF2B5EF4-FFF2-40B4-BE49-F238E27FC236}">
                    <a16:creationId xmlns:a16="http://schemas.microsoft.com/office/drawing/2014/main" id="{F7FC5669-8494-49A4-83F6-2F5CFFEDBAB4}"/>
                  </a:ext>
                </a:extLst>
              </p:cNvPr>
              <p:cNvCxnSpPr>
                <a:cxnSpLocks/>
              </p:cNvCxnSpPr>
              <p:nvPr userDrawn="1"/>
            </p:nvCxnSpPr>
            <p:spPr>
              <a:xfrm>
                <a:off x="3212268" y="-325"/>
                <a:ext cx="0" cy="756000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148" name="V1">
                <a:extLst>
                  <a:ext uri="{FF2B5EF4-FFF2-40B4-BE49-F238E27FC236}">
                    <a16:creationId xmlns:a16="http://schemas.microsoft.com/office/drawing/2014/main" id="{75B83DFE-084C-4C3E-987C-0455342C7ABE}"/>
                  </a:ext>
                </a:extLst>
              </p:cNvPr>
              <p:cNvCxnSpPr/>
              <p:nvPr userDrawn="1"/>
            </p:nvCxnSpPr>
            <p:spPr>
              <a:xfrm>
                <a:off x="346818" y="-325"/>
                <a:ext cx="0" cy="7560000"/>
              </a:xfrm>
              <a:prstGeom prst="line">
                <a:avLst/>
              </a:prstGeom>
              <a:ln w="3175">
                <a:solidFill>
                  <a:schemeClr val="bg2"/>
                </a:solidFill>
                <a:prstDash val="dash"/>
              </a:ln>
            </p:spPr>
            <p:style>
              <a:lnRef idx="1">
                <a:schemeClr val="accent1"/>
              </a:lnRef>
              <a:fillRef idx="0">
                <a:schemeClr val="accent1"/>
              </a:fillRef>
              <a:effectRef idx="0">
                <a:schemeClr val="accent1"/>
              </a:effectRef>
              <a:fontRef idx="minor">
                <a:schemeClr val="tx1"/>
              </a:fontRef>
            </p:style>
          </p:cxnSp>
        </p:grpSp>
      </p:grpSp>
      <p:sp>
        <p:nvSpPr>
          <p:cNvPr id="6" name="Slide Number Placeholder">
            <a:extLst>
              <a:ext uri="{FF2B5EF4-FFF2-40B4-BE49-F238E27FC236}">
                <a16:creationId xmlns:a16="http://schemas.microsoft.com/office/drawing/2014/main" id="{4E295935-E5B4-47C5-97AB-8E45670807C6}"/>
              </a:ext>
            </a:extLst>
          </p:cNvPr>
          <p:cNvSpPr>
            <a:spLocks noGrp="1"/>
          </p:cNvSpPr>
          <p:nvPr>
            <p:ph type="sldNum" sz="quarter" idx="4"/>
          </p:nvPr>
        </p:nvSpPr>
        <p:spPr>
          <a:xfrm>
            <a:off x="12733200" y="7304077"/>
            <a:ext cx="360000" cy="161999"/>
          </a:xfrm>
          <a:prstGeom prst="rect">
            <a:avLst/>
          </a:prstGeom>
        </p:spPr>
        <p:txBody>
          <a:bodyPr vert="horz" lIns="0" tIns="0" rIns="0" bIns="0" rtlCol="0" anchor="ctr" anchorCtr="0">
            <a:noAutofit/>
          </a:bodyPr>
          <a:lstStyle>
            <a:lvl1pPr marL="0" indent="0" algn="r">
              <a:buNone/>
              <a:defRPr sz="1000">
                <a:solidFill>
                  <a:schemeClr val="tx1"/>
                </a:solidFill>
              </a:defRPr>
            </a:lvl1pPr>
          </a:lstStyle>
          <a:p>
            <a:fld id="{C30A1311-C316-4992-B31B-E2EB28E45515}" type="slidenum">
              <a:rPr lang="en-GB" smtClean="0"/>
              <a:pPr/>
              <a:t>‹#›</a:t>
            </a:fld>
            <a:endParaRPr lang="en-GB"/>
          </a:p>
        </p:txBody>
      </p:sp>
      <p:sp>
        <p:nvSpPr>
          <p:cNvPr id="5" name="Footer Placeholder">
            <a:extLst>
              <a:ext uri="{FF2B5EF4-FFF2-40B4-BE49-F238E27FC236}">
                <a16:creationId xmlns:a16="http://schemas.microsoft.com/office/drawing/2014/main" id="{A6CADFEB-95F1-4581-90C4-61943BAC2C2B}"/>
              </a:ext>
            </a:extLst>
          </p:cNvPr>
          <p:cNvSpPr>
            <a:spLocks noGrp="1"/>
          </p:cNvSpPr>
          <p:nvPr>
            <p:ph type="ftr" sz="quarter" idx="3"/>
          </p:nvPr>
        </p:nvSpPr>
        <p:spPr>
          <a:xfrm>
            <a:off x="3209888" y="7304077"/>
            <a:ext cx="9523312" cy="161999"/>
          </a:xfrm>
          <a:prstGeom prst="rect">
            <a:avLst/>
          </a:prstGeom>
        </p:spPr>
        <p:txBody>
          <a:bodyPr vert="horz" lIns="0" tIns="0" rIns="0" bIns="0" rtlCol="0" anchor="ctr" anchorCtr="0">
            <a:noAutofit/>
          </a:bodyPr>
          <a:lstStyle>
            <a:lvl1pPr marL="0" indent="0" algn="r">
              <a:buNone/>
              <a:defRPr sz="1000">
                <a:solidFill>
                  <a:schemeClr val="tx1"/>
                </a:solidFill>
              </a:defRPr>
            </a:lvl1pPr>
          </a:lstStyle>
          <a:p>
            <a:endParaRPr lang="en-GB"/>
          </a:p>
        </p:txBody>
      </p:sp>
      <p:sp>
        <p:nvSpPr>
          <p:cNvPr id="19" name="Nest">
            <a:extLst>
              <a:ext uri="{FF2B5EF4-FFF2-40B4-BE49-F238E27FC236}">
                <a16:creationId xmlns:a16="http://schemas.microsoft.com/office/drawing/2014/main" id="{EE691A47-28F0-4CD5-84F7-9A73A1839932}"/>
              </a:ext>
            </a:extLst>
          </p:cNvPr>
          <p:cNvSpPr/>
          <p:nvPr userDrawn="1"/>
        </p:nvSpPr>
        <p:spPr>
          <a:xfrm>
            <a:off x="349200" y="7304077"/>
            <a:ext cx="277320" cy="161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noAutofit/>
          </a:bodyPr>
          <a:lstStyle/>
          <a:p>
            <a:pPr marL="0" indent="0" algn="l">
              <a:buNone/>
            </a:pPr>
            <a:r>
              <a:rPr lang="en-GB" sz="1000" b="1">
                <a:solidFill>
                  <a:schemeClr val="tx1"/>
                </a:solidFill>
              </a:rPr>
              <a:t>Nest</a:t>
            </a:r>
          </a:p>
        </p:txBody>
      </p:sp>
      <p:sp>
        <p:nvSpPr>
          <p:cNvPr id="3" name="Content Placeholder">
            <a:extLst>
              <a:ext uri="{FF2B5EF4-FFF2-40B4-BE49-F238E27FC236}">
                <a16:creationId xmlns:a16="http://schemas.microsoft.com/office/drawing/2014/main" id="{EDE70222-8AA4-4EB1-AEB8-95499DBA63EF}"/>
              </a:ext>
            </a:extLst>
          </p:cNvPr>
          <p:cNvSpPr>
            <a:spLocks noGrp="1"/>
          </p:cNvSpPr>
          <p:nvPr>
            <p:ph type="body" idx="1"/>
          </p:nvPr>
        </p:nvSpPr>
        <p:spPr>
          <a:xfrm>
            <a:off x="349199" y="1501197"/>
            <a:ext cx="12742677" cy="5220000"/>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a:extLst>
              <a:ext uri="{FF2B5EF4-FFF2-40B4-BE49-F238E27FC236}">
                <a16:creationId xmlns:a16="http://schemas.microsoft.com/office/drawing/2014/main" id="{CDB1E62C-07C5-403E-B194-B91482E73F74}"/>
              </a:ext>
            </a:extLst>
          </p:cNvPr>
          <p:cNvSpPr>
            <a:spLocks noGrp="1"/>
          </p:cNvSpPr>
          <p:nvPr>
            <p:ph type="title"/>
          </p:nvPr>
        </p:nvSpPr>
        <p:spPr>
          <a:xfrm>
            <a:off x="349199" y="349200"/>
            <a:ext cx="12744000" cy="539991"/>
          </a:xfrm>
          <a:prstGeom prst="rect">
            <a:avLst/>
          </a:prstGeom>
        </p:spPr>
        <p:txBody>
          <a:bodyPr vert="horz" lIns="0" tIns="0" rIns="0" bIns="0" rtlCol="0" anchor="t" anchorCtr="0">
            <a:noAutofit/>
          </a:bodyPr>
          <a:lstStyle/>
          <a:p>
            <a:r>
              <a:rPr lang="en-US"/>
              <a:t>Add title</a:t>
            </a:r>
            <a:endParaRPr lang="en-GB"/>
          </a:p>
        </p:txBody>
      </p:sp>
    </p:spTree>
    <p:extLst>
      <p:ext uri="{BB962C8B-B14F-4D97-AF65-F5344CB8AC3E}">
        <p14:creationId xmlns:p14="http://schemas.microsoft.com/office/powerpoint/2010/main" val="304047919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 id="2147483724" r:id="rId19"/>
    <p:sldLayoutId id="2147483725" r:id="rId20"/>
    <p:sldLayoutId id="2147483726" r:id="rId21"/>
    <p:sldLayoutId id="2147483727" r:id="rId22"/>
    <p:sldLayoutId id="2147483728" r:id="rId23"/>
    <p:sldLayoutId id="2147483799" r:id="rId24"/>
    <p:sldLayoutId id="2147483800" r:id="rId25"/>
  </p:sldLayoutIdLst>
  <p:hf hdr="0" ftr="0" dt="0"/>
  <p:txStyles>
    <p:titleStyle>
      <a:lvl1pPr algn="l" defTabSz="914400" rtl="0" eaLnBrk="1" latinLnBrk="0" hangingPunct="1">
        <a:lnSpc>
          <a:spcPct val="90000"/>
        </a:lnSpc>
        <a:spcBef>
          <a:spcPct val="0"/>
        </a:spcBef>
        <a:buNone/>
        <a:defRPr sz="3600" b="1" kern="1200">
          <a:solidFill>
            <a:srgbClr val="28465F"/>
          </a:solidFill>
          <a:latin typeface="+mj-lt"/>
          <a:ea typeface="+mj-ea"/>
          <a:cs typeface="+mj-cs"/>
        </a:defRPr>
      </a:lvl1pPr>
    </p:titleStyle>
    <p:bodyStyle>
      <a:lvl1pPr marL="270000" indent="-270000" algn="l" defTabSz="914400" rtl="0" eaLnBrk="1" latinLnBrk="0" hangingPunct="1">
        <a:lnSpc>
          <a:spcPct val="100000"/>
        </a:lnSpc>
        <a:spcBef>
          <a:spcPts val="600"/>
        </a:spcBef>
        <a:buClr>
          <a:schemeClr val="tx2"/>
        </a:buClr>
        <a:buFont typeface="Arial" panose="020B0604020202020204" pitchFamily="34" charset="0"/>
        <a:buChar char="›"/>
        <a:defRPr sz="2000" kern="1200">
          <a:solidFill>
            <a:schemeClr val="tx1"/>
          </a:solidFill>
          <a:latin typeface="+mn-lt"/>
          <a:ea typeface="+mn-ea"/>
          <a:cs typeface="+mn-cs"/>
        </a:defRPr>
      </a:lvl1pPr>
      <a:lvl2pPr marL="540000" indent="-270000" algn="l" defTabSz="914400" rtl="0" eaLnBrk="1" latinLnBrk="0" hangingPunct="1">
        <a:lnSpc>
          <a:spcPct val="100000"/>
        </a:lnSpc>
        <a:spcBef>
          <a:spcPts val="600"/>
        </a:spcBef>
        <a:buClr>
          <a:schemeClr val="tx2"/>
        </a:buClr>
        <a:buFont typeface="Arial" panose="020B0604020202020204" pitchFamily="34" charset="0"/>
        <a:buChar char="–"/>
        <a:defRPr sz="2000" kern="1200">
          <a:solidFill>
            <a:schemeClr val="tx1"/>
          </a:solidFill>
          <a:latin typeface="+mn-lt"/>
          <a:ea typeface="+mn-ea"/>
          <a:cs typeface="+mn-cs"/>
        </a:defRPr>
      </a:lvl2pPr>
      <a:lvl3pPr marL="810000" indent="-270000" algn="l" defTabSz="914400" rtl="0" eaLnBrk="1" latinLnBrk="0" hangingPunct="1">
        <a:lnSpc>
          <a:spcPct val="100000"/>
        </a:lnSpc>
        <a:spcBef>
          <a:spcPts val="600"/>
        </a:spcBef>
        <a:buClr>
          <a:schemeClr val="tx2"/>
        </a:buClr>
        <a:buFont typeface="Arial" panose="020B0604020202020204" pitchFamily="34" charset="0"/>
        <a:buChar char="–"/>
        <a:defRPr sz="2000" kern="1200">
          <a:solidFill>
            <a:schemeClr val="tx1"/>
          </a:solidFill>
          <a:latin typeface="+mn-lt"/>
          <a:ea typeface="+mn-ea"/>
          <a:cs typeface="+mn-cs"/>
        </a:defRPr>
      </a:lvl3pPr>
      <a:lvl4pPr marL="1080000" indent="-270000" algn="l" defTabSz="914400" rtl="0" eaLnBrk="1" latinLnBrk="0" hangingPunct="1">
        <a:lnSpc>
          <a:spcPct val="100000"/>
        </a:lnSpc>
        <a:spcBef>
          <a:spcPts val="600"/>
        </a:spcBef>
        <a:buClr>
          <a:schemeClr val="tx2"/>
        </a:buClr>
        <a:buFont typeface="Arial" panose="020B0604020202020204" pitchFamily="34" charset="0"/>
        <a:buChar char="–"/>
        <a:defRPr sz="2000" kern="1200">
          <a:solidFill>
            <a:schemeClr val="tx1"/>
          </a:solidFill>
          <a:latin typeface="+mn-lt"/>
          <a:ea typeface="+mn-ea"/>
          <a:cs typeface="+mn-cs"/>
        </a:defRPr>
      </a:lvl4pPr>
      <a:lvl5pPr marL="1350000" indent="-270000" algn="l" defTabSz="914400" rtl="0" eaLnBrk="1" latinLnBrk="0" hangingPunct="1">
        <a:lnSpc>
          <a:spcPct val="100000"/>
        </a:lnSpc>
        <a:spcBef>
          <a:spcPts val="600"/>
        </a:spcBef>
        <a:buClr>
          <a:schemeClr val="tx2"/>
        </a:buClr>
        <a:buFont typeface="Arial" panose="020B0604020202020204" pitchFamily="34" charset="0"/>
        <a:buChar char="–"/>
        <a:defRPr sz="2000" kern="1200">
          <a:solidFill>
            <a:schemeClr val="tx1"/>
          </a:solidFill>
          <a:latin typeface="+mn-lt"/>
          <a:ea typeface="+mn-ea"/>
          <a:cs typeface="+mn-cs"/>
        </a:defRPr>
      </a:lvl5pPr>
      <a:lvl6pPr marL="1620000" indent="-270000" algn="l" defTabSz="914400" rtl="0" eaLnBrk="1" latinLnBrk="0" hangingPunct="1">
        <a:lnSpc>
          <a:spcPct val="100000"/>
        </a:lnSpc>
        <a:spcBef>
          <a:spcPts val="600"/>
        </a:spcBef>
        <a:buClr>
          <a:schemeClr val="tx2"/>
        </a:buClr>
        <a:buFont typeface="Arial" panose="020B0604020202020204" pitchFamily="34" charset="0"/>
        <a:buChar char="–"/>
        <a:defRPr sz="2000" kern="1200">
          <a:solidFill>
            <a:schemeClr val="tx1"/>
          </a:solidFill>
          <a:latin typeface="+mn-lt"/>
          <a:ea typeface="+mn-ea"/>
          <a:cs typeface="+mn-cs"/>
        </a:defRPr>
      </a:lvl6pPr>
      <a:lvl7pPr marL="1890000" indent="-270000" algn="l" defTabSz="914400" rtl="0" eaLnBrk="1" latinLnBrk="0" hangingPunct="1">
        <a:lnSpc>
          <a:spcPct val="100000"/>
        </a:lnSpc>
        <a:spcBef>
          <a:spcPts val="600"/>
        </a:spcBef>
        <a:buClr>
          <a:schemeClr val="tx2"/>
        </a:buClr>
        <a:buFont typeface="Arial" panose="020B0604020202020204" pitchFamily="34" charset="0"/>
        <a:buChar char="–"/>
        <a:defRPr sz="2000" kern="1200">
          <a:solidFill>
            <a:schemeClr val="tx1"/>
          </a:solidFill>
          <a:latin typeface="+mn-lt"/>
          <a:ea typeface="+mn-ea"/>
          <a:cs typeface="+mn-cs"/>
        </a:defRPr>
      </a:lvl7pPr>
      <a:lvl8pPr marL="2160000" indent="-270000" algn="l" defTabSz="914400" rtl="0" eaLnBrk="1" latinLnBrk="0" hangingPunct="1">
        <a:lnSpc>
          <a:spcPct val="100000"/>
        </a:lnSpc>
        <a:spcBef>
          <a:spcPts val="600"/>
        </a:spcBef>
        <a:buClr>
          <a:schemeClr val="tx2"/>
        </a:buClr>
        <a:buFont typeface="Arial" panose="020B0604020202020204" pitchFamily="34" charset="0"/>
        <a:buChar char="–"/>
        <a:defRPr sz="2000" kern="1200">
          <a:solidFill>
            <a:schemeClr val="tx1"/>
          </a:solidFill>
          <a:latin typeface="+mn-lt"/>
          <a:ea typeface="+mn-ea"/>
          <a:cs typeface="+mn-cs"/>
        </a:defRPr>
      </a:lvl8pPr>
      <a:lvl9pPr marL="2430000" indent="-270000" algn="l" defTabSz="914400" rtl="0" eaLnBrk="1" latinLnBrk="0" hangingPunct="1">
        <a:lnSpc>
          <a:spcPct val="100000"/>
        </a:lnSpc>
        <a:spcBef>
          <a:spcPts val="600"/>
        </a:spcBef>
        <a:buClr>
          <a:schemeClr val="tx2"/>
        </a:buClr>
        <a:buFont typeface="Arial" panose="020B0604020202020204" pitchFamily="34" charset="0"/>
        <a:buChar char="–"/>
        <a:defRPr sz="2000" kern="1200">
          <a:solidFill>
            <a:schemeClr val="tx1"/>
          </a:solidFill>
          <a:latin typeface="+mn-lt"/>
          <a:ea typeface="+mn-ea"/>
          <a:cs typeface="+mn-cs"/>
        </a:defRPr>
      </a:lvl9pPr>
    </p:bodyStyle>
    <p:otherStyle>
      <a:defPPr>
        <a:defRPr lang="en-GB"/>
      </a:defPPr>
      <a:lvl1pPr marL="180000" indent="-180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1pPr>
      <a:lvl2pPr marL="360000" indent="-180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2pPr>
      <a:lvl3pPr marL="540000" indent="-180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3pPr>
      <a:lvl4pPr marL="720000" indent="-180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4pPr>
      <a:lvl5pPr marL="900000" indent="-180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5pPr>
      <a:lvl6pPr marL="1080000" indent="-180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7pPr>
      <a:lvl8pPr marL="1440000" indent="-180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8pPr>
      <a:lvl9pPr marL="1620000" indent="-180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61E4A71-DEAB-4964-A892-004BE1D76164}"/>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l="-187" t="25939" r="26126"/>
          <a:stretch/>
        </p:blipFill>
        <p:spPr>
          <a:xfrm>
            <a:off x="11650916" y="2"/>
            <a:ext cx="1788859" cy="2012413"/>
          </a:xfrm>
          <a:prstGeom prst="rect">
            <a:avLst/>
          </a:prstGeom>
        </p:spPr>
      </p:pic>
      <p:pic>
        <p:nvPicPr>
          <p:cNvPr id="10" name="Picture 9">
            <a:extLst>
              <a:ext uri="{FF2B5EF4-FFF2-40B4-BE49-F238E27FC236}">
                <a16:creationId xmlns:a16="http://schemas.microsoft.com/office/drawing/2014/main" id="{C49660F9-036C-4755-9D93-B00A30D10B72}"/>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9692" y="6881242"/>
            <a:ext cx="1336343" cy="678433"/>
          </a:xfrm>
          <a:prstGeom prst="rect">
            <a:avLst/>
          </a:prstGeom>
        </p:spPr>
      </p:pic>
      <p:sp>
        <p:nvSpPr>
          <p:cNvPr id="2" name="Title Placeholder 1">
            <a:extLst>
              <a:ext uri="{FF2B5EF4-FFF2-40B4-BE49-F238E27FC236}">
                <a16:creationId xmlns:a16="http://schemas.microsoft.com/office/drawing/2014/main" id="{EA2297BF-C61B-49B6-85E8-8D55B983420B}"/>
              </a:ext>
            </a:extLst>
          </p:cNvPr>
          <p:cNvSpPr>
            <a:spLocks noGrp="1"/>
          </p:cNvSpPr>
          <p:nvPr>
            <p:ph type="title"/>
          </p:nvPr>
        </p:nvSpPr>
        <p:spPr>
          <a:xfrm>
            <a:off x="923985" y="402483"/>
            <a:ext cx="11591806" cy="1461188"/>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1194DF2-211C-43DB-836F-DEFFB3BA308D}"/>
              </a:ext>
            </a:extLst>
          </p:cNvPr>
          <p:cNvSpPr>
            <a:spLocks noGrp="1"/>
          </p:cNvSpPr>
          <p:nvPr>
            <p:ph type="body" idx="1"/>
          </p:nvPr>
        </p:nvSpPr>
        <p:spPr>
          <a:xfrm>
            <a:off x="923985" y="2012414"/>
            <a:ext cx="11591806" cy="479654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5">
            <a:extLst>
              <a:ext uri="{FF2B5EF4-FFF2-40B4-BE49-F238E27FC236}">
                <a16:creationId xmlns:a16="http://schemas.microsoft.com/office/drawing/2014/main" id="{99EF0FBB-09CC-4A19-841C-AFBB88FE3912}"/>
              </a:ext>
            </a:extLst>
          </p:cNvPr>
          <p:cNvSpPr txBox="1">
            <a:spLocks/>
          </p:cNvSpPr>
          <p:nvPr userDrawn="1"/>
        </p:nvSpPr>
        <p:spPr>
          <a:xfrm>
            <a:off x="489771" y="7090698"/>
            <a:ext cx="2267962" cy="402483"/>
          </a:xfrm>
          <a:prstGeom prst="rect">
            <a:avLst/>
          </a:prstGeom>
        </p:spPr>
        <p:txBody>
          <a:bodyPr vert="horz" lIns="100796" tIns="50398" rIns="100796" bIns="50398" rtlCol="0" anchor="ctr"/>
          <a:lstStyle>
            <a:defPPr>
              <a:defRPr lang="en-US"/>
            </a:defPPr>
            <a:lvl1pPr marL="0" algn="l" defTabSz="914400" rtl="0" eaLnBrk="1" latinLnBrk="0" hangingPunct="1">
              <a:defRPr sz="1000" kern="1200">
                <a:solidFill>
                  <a:srgbClr val="455560"/>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F44F93-D416-4E63-91B3-F80DF5C50B60}" type="slidenum">
              <a:rPr lang="en-GB" sz="1102" smtClean="0">
                <a:solidFill>
                  <a:srgbClr val="455560"/>
                </a:solidFill>
              </a:rPr>
              <a:pPr/>
              <a:t>‹#›</a:t>
            </a:fld>
            <a:endParaRPr lang="en-GB" sz="1102">
              <a:solidFill>
                <a:srgbClr val="455560"/>
              </a:solidFill>
            </a:endParaRPr>
          </a:p>
        </p:txBody>
      </p:sp>
      <p:pic>
        <p:nvPicPr>
          <p:cNvPr id="8" name="Picture 7">
            <a:extLst>
              <a:ext uri="{FF2B5EF4-FFF2-40B4-BE49-F238E27FC236}">
                <a16:creationId xmlns:a16="http://schemas.microsoft.com/office/drawing/2014/main" id="{88036465-460F-44E6-AB4B-1E55908A5653}"/>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11209285" y="7122275"/>
            <a:ext cx="1876387" cy="177013"/>
          </a:xfrm>
          <a:prstGeom prst="rect">
            <a:avLst/>
          </a:prstGeom>
        </p:spPr>
      </p:pic>
      <p:grpSp>
        <p:nvGrpSpPr>
          <p:cNvPr id="34" name="Group 33">
            <a:extLst>
              <a:ext uri="{FF2B5EF4-FFF2-40B4-BE49-F238E27FC236}">
                <a16:creationId xmlns:a16="http://schemas.microsoft.com/office/drawing/2014/main" id="{9103FAF3-CD00-46F4-9DD9-0921D2EC2B67}"/>
              </a:ext>
            </a:extLst>
          </p:cNvPr>
          <p:cNvGrpSpPr/>
          <p:nvPr userDrawn="1"/>
        </p:nvGrpSpPr>
        <p:grpSpPr>
          <a:xfrm>
            <a:off x="-1253038" y="14187"/>
            <a:ext cx="988010" cy="7566637"/>
            <a:chOff x="-953825" y="12869"/>
            <a:chExt cx="896281" cy="6864316"/>
          </a:xfrm>
        </p:grpSpPr>
        <p:sp>
          <p:nvSpPr>
            <p:cNvPr id="35" name="Rectangle 57">
              <a:extLst>
                <a:ext uri="{FF2B5EF4-FFF2-40B4-BE49-F238E27FC236}">
                  <a16:creationId xmlns:a16="http://schemas.microsoft.com/office/drawing/2014/main" id="{E4EC2790-A438-4922-B5F8-B3FDD76EB617}"/>
                </a:ext>
              </a:extLst>
            </p:cNvPr>
            <p:cNvSpPr>
              <a:spLocks noChangeArrowheads="1"/>
            </p:cNvSpPr>
            <p:nvPr userDrawn="1"/>
          </p:nvSpPr>
          <p:spPr bwMode="gray">
            <a:xfrm>
              <a:off x="-507533" y="12869"/>
              <a:ext cx="449989" cy="431801"/>
            </a:xfrm>
            <a:prstGeom prst="rect">
              <a:avLst/>
            </a:prstGeom>
            <a:solidFill>
              <a:srgbClr val="3FA6CC"/>
            </a:solidFill>
            <a:ln w="6350">
              <a:noFill/>
              <a:miter lim="800000"/>
              <a:headEnd/>
              <a:tailEnd/>
            </a:ln>
            <a:effectLst/>
          </p:spPr>
          <p:txBody>
            <a:bodyPr wrap="none" lIns="36000" tIns="44450" rIns="36000" bIns="44450" anchor="ctr"/>
            <a:lstStyle/>
            <a:p>
              <a:pPr algn="r">
                <a:lnSpc>
                  <a:spcPct val="90000"/>
                </a:lnSpc>
                <a:defRPr/>
              </a:pPr>
              <a:r>
                <a:rPr lang="de-DE" sz="992">
                  <a:solidFill>
                    <a:schemeClr val="bg1"/>
                  </a:solidFill>
                  <a:latin typeface="Arial" panose="020B0604020202020204" pitchFamily="34" charset="0"/>
                  <a:cs typeface="Arial" panose="020B0604020202020204" pitchFamily="34" charset="0"/>
                </a:rPr>
                <a:t>63</a:t>
              </a:r>
            </a:p>
            <a:p>
              <a:pPr algn="r">
                <a:lnSpc>
                  <a:spcPct val="90000"/>
                </a:lnSpc>
                <a:defRPr/>
              </a:pPr>
              <a:r>
                <a:rPr lang="de-DE" sz="992">
                  <a:solidFill>
                    <a:schemeClr val="bg1"/>
                  </a:solidFill>
                  <a:latin typeface="Arial" panose="020B0604020202020204" pitchFamily="34" charset="0"/>
                  <a:cs typeface="Arial" panose="020B0604020202020204" pitchFamily="34" charset="0"/>
                </a:rPr>
                <a:t>166</a:t>
              </a:r>
            </a:p>
            <a:p>
              <a:pPr algn="r">
                <a:lnSpc>
                  <a:spcPct val="90000"/>
                </a:lnSpc>
                <a:defRPr/>
              </a:pPr>
              <a:r>
                <a:rPr lang="de-DE" sz="992">
                  <a:solidFill>
                    <a:schemeClr val="bg1"/>
                  </a:solidFill>
                  <a:latin typeface="Arial" panose="020B0604020202020204" pitchFamily="34" charset="0"/>
                  <a:cs typeface="Arial" panose="020B0604020202020204" pitchFamily="34" charset="0"/>
                </a:rPr>
                <a:t>204</a:t>
              </a:r>
            </a:p>
          </p:txBody>
        </p:sp>
        <p:sp>
          <p:nvSpPr>
            <p:cNvPr id="36" name="Rectangle 71">
              <a:extLst>
                <a:ext uri="{FF2B5EF4-FFF2-40B4-BE49-F238E27FC236}">
                  <a16:creationId xmlns:a16="http://schemas.microsoft.com/office/drawing/2014/main" id="{31FAD256-D577-4D6A-A542-53E46FF65B1F}"/>
                </a:ext>
              </a:extLst>
            </p:cNvPr>
            <p:cNvSpPr>
              <a:spLocks noChangeArrowheads="1"/>
            </p:cNvSpPr>
            <p:nvPr userDrawn="1"/>
          </p:nvSpPr>
          <p:spPr bwMode="gray">
            <a:xfrm>
              <a:off x="-507533" y="444669"/>
              <a:ext cx="449989" cy="431800"/>
            </a:xfrm>
            <a:prstGeom prst="rect">
              <a:avLst/>
            </a:prstGeom>
            <a:solidFill>
              <a:srgbClr val="6CBCD8"/>
            </a:solidFill>
            <a:ln w="6350">
              <a:noFill/>
              <a:miter lim="800000"/>
              <a:headEnd/>
              <a:tailEnd/>
            </a:ln>
            <a:effectLst/>
          </p:spPr>
          <p:txBody>
            <a:bodyPr wrap="none" lIns="36000" tIns="44450" rIns="36000" bIns="44450" anchor="ctr"/>
            <a:lstStyle/>
            <a:p>
              <a:pPr algn="r">
                <a:lnSpc>
                  <a:spcPct val="90000"/>
                </a:lnSpc>
                <a:defRPr/>
              </a:pPr>
              <a:r>
                <a:rPr lang="de-DE" sz="992">
                  <a:solidFill>
                    <a:srgbClr val="4B4B4B"/>
                  </a:solidFill>
                  <a:latin typeface="Arial" panose="020B0604020202020204" pitchFamily="34" charset="0"/>
                  <a:cs typeface="Arial" panose="020B0604020202020204" pitchFamily="34" charset="0"/>
                </a:rPr>
                <a:t>108</a:t>
              </a:r>
            </a:p>
            <a:p>
              <a:pPr algn="r">
                <a:lnSpc>
                  <a:spcPct val="90000"/>
                </a:lnSpc>
                <a:defRPr/>
              </a:pPr>
              <a:r>
                <a:rPr lang="de-DE" sz="992">
                  <a:solidFill>
                    <a:srgbClr val="4B4B4B"/>
                  </a:solidFill>
                  <a:latin typeface="Arial" panose="020B0604020202020204" pitchFamily="34" charset="0"/>
                  <a:cs typeface="Arial" panose="020B0604020202020204" pitchFamily="34" charset="0"/>
                </a:rPr>
                <a:t>188</a:t>
              </a:r>
            </a:p>
            <a:p>
              <a:pPr algn="r">
                <a:lnSpc>
                  <a:spcPct val="90000"/>
                </a:lnSpc>
                <a:defRPr/>
              </a:pPr>
              <a:r>
                <a:rPr lang="de-DE" sz="992">
                  <a:solidFill>
                    <a:srgbClr val="4B4B4B"/>
                  </a:solidFill>
                  <a:latin typeface="Arial" panose="020B0604020202020204" pitchFamily="34" charset="0"/>
                  <a:cs typeface="Arial" panose="020B0604020202020204" pitchFamily="34" charset="0"/>
                </a:rPr>
                <a:t>216</a:t>
              </a:r>
            </a:p>
          </p:txBody>
        </p:sp>
        <p:sp>
          <p:nvSpPr>
            <p:cNvPr id="37" name="Rectangle 72">
              <a:extLst>
                <a:ext uri="{FF2B5EF4-FFF2-40B4-BE49-F238E27FC236}">
                  <a16:creationId xmlns:a16="http://schemas.microsoft.com/office/drawing/2014/main" id="{01A2DF79-B263-44FB-AFA7-1A3E4CDF39B3}"/>
                </a:ext>
              </a:extLst>
            </p:cNvPr>
            <p:cNvSpPr>
              <a:spLocks noChangeArrowheads="1"/>
            </p:cNvSpPr>
            <p:nvPr userDrawn="1"/>
          </p:nvSpPr>
          <p:spPr bwMode="gray">
            <a:xfrm>
              <a:off x="-507533" y="876469"/>
              <a:ext cx="449989" cy="431800"/>
            </a:xfrm>
            <a:prstGeom prst="rect">
              <a:avLst/>
            </a:prstGeom>
            <a:solidFill>
              <a:srgbClr val="9BD2E5"/>
            </a:solidFill>
            <a:ln w="6350">
              <a:noFill/>
              <a:miter lim="800000"/>
              <a:headEnd/>
              <a:tailEnd/>
            </a:ln>
            <a:effectLst/>
          </p:spPr>
          <p:txBody>
            <a:bodyPr wrap="none" lIns="36000" tIns="44450" rIns="36000" bIns="44450" anchor="ctr"/>
            <a:lstStyle/>
            <a:p>
              <a:pPr algn="r">
                <a:lnSpc>
                  <a:spcPct val="90000"/>
                </a:lnSpc>
                <a:defRPr/>
              </a:pPr>
              <a:r>
                <a:rPr lang="de-DE" sz="992">
                  <a:solidFill>
                    <a:srgbClr val="4B4B4B"/>
                  </a:solidFill>
                  <a:latin typeface="Arial" panose="020B0604020202020204" pitchFamily="34" charset="0"/>
                  <a:cs typeface="Arial" panose="020B0604020202020204" pitchFamily="34" charset="0"/>
                </a:rPr>
                <a:t>155</a:t>
              </a:r>
            </a:p>
            <a:p>
              <a:pPr algn="r">
                <a:lnSpc>
                  <a:spcPct val="90000"/>
                </a:lnSpc>
                <a:defRPr/>
              </a:pPr>
              <a:r>
                <a:rPr lang="de-DE" sz="992">
                  <a:solidFill>
                    <a:srgbClr val="4B4B4B"/>
                  </a:solidFill>
                  <a:latin typeface="Arial" panose="020B0604020202020204" pitchFamily="34" charset="0"/>
                  <a:cs typeface="Arial" panose="020B0604020202020204" pitchFamily="34" charset="0"/>
                </a:rPr>
                <a:t>210</a:t>
              </a:r>
            </a:p>
            <a:p>
              <a:pPr algn="r">
                <a:lnSpc>
                  <a:spcPct val="90000"/>
                </a:lnSpc>
                <a:defRPr/>
              </a:pPr>
              <a:r>
                <a:rPr lang="de-DE" sz="992">
                  <a:solidFill>
                    <a:srgbClr val="4B4B4B"/>
                  </a:solidFill>
                  <a:latin typeface="Arial" panose="020B0604020202020204" pitchFamily="34" charset="0"/>
                  <a:cs typeface="Arial" panose="020B0604020202020204" pitchFamily="34" charset="0"/>
                </a:rPr>
                <a:t>229</a:t>
              </a:r>
            </a:p>
          </p:txBody>
        </p:sp>
        <p:sp>
          <p:nvSpPr>
            <p:cNvPr id="38" name="Rectangle 73">
              <a:extLst>
                <a:ext uri="{FF2B5EF4-FFF2-40B4-BE49-F238E27FC236}">
                  <a16:creationId xmlns:a16="http://schemas.microsoft.com/office/drawing/2014/main" id="{304B711A-5B0C-47B1-A704-464885D94347}"/>
                </a:ext>
              </a:extLst>
            </p:cNvPr>
            <p:cNvSpPr>
              <a:spLocks noChangeArrowheads="1"/>
            </p:cNvSpPr>
            <p:nvPr userDrawn="1"/>
          </p:nvSpPr>
          <p:spPr bwMode="gray">
            <a:xfrm>
              <a:off x="-507533" y="1308269"/>
              <a:ext cx="449989" cy="431800"/>
            </a:xfrm>
            <a:prstGeom prst="rect">
              <a:avLst/>
            </a:prstGeom>
            <a:solidFill>
              <a:srgbClr val="D2EAF2"/>
            </a:solidFill>
            <a:ln w="6350">
              <a:noFill/>
              <a:miter lim="800000"/>
              <a:headEnd/>
              <a:tailEnd/>
            </a:ln>
            <a:effectLst/>
          </p:spPr>
          <p:txBody>
            <a:bodyPr wrap="none" lIns="36000" tIns="44450" rIns="36000" bIns="44450" anchor="ctr"/>
            <a:lstStyle/>
            <a:p>
              <a:pPr algn="r">
                <a:lnSpc>
                  <a:spcPct val="90000"/>
                </a:lnSpc>
                <a:defRPr/>
              </a:pPr>
              <a:r>
                <a:rPr lang="de-DE" sz="992">
                  <a:solidFill>
                    <a:srgbClr val="4B4B4B"/>
                  </a:solidFill>
                  <a:latin typeface="Arial" panose="020B0604020202020204" pitchFamily="34" charset="0"/>
                  <a:cs typeface="Arial" panose="020B0604020202020204" pitchFamily="34" charset="0"/>
                </a:rPr>
                <a:t>210</a:t>
              </a:r>
            </a:p>
            <a:p>
              <a:pPr algn="r">
                <a:lnSpc>
                  <a:spcPct val="90000"/>
                </a:lnSpc>
                <a:defRPr/>
              </a:pPr>
              <a:r>
                <a:rPr lang="de-DE" sz="992">
                  <a:solidFill>
                    <a:srgbClr val="4B4B4B"/>
                  </a:solidFill>
                  <a:latin typeface="Arial" panose="020B0604020202020204" pitchFamily="34" charset="0"/>
                  <a:cs typeface="Arial" panose="020B0604020202020204" pitchFamily="34" charset="0"/>
                </a:rPr>
                <a:t>234</a:t>
              </a:r>
            </a:p>
            <a:p>
              <a:pPr algn="r">
                <a:lnSpc>
                  <a:spcPct val="90000"/>
                </a:lnSpc>
                <a:defRPr/>
              </a:pPr>
              <a:r>
                <a:rPr lang="de-DE" sz="992">
                  <a:solidFill>
                    <a:srgbClr val="4B4B4B"/>
                  </a:solidFill>
                  <a:latin typeface="Arial" panose="020B0604020202020204" pitchFamily="34" charset="0"/>
                  <a:cs typeface="Arial" panose="020B0604020202020204" pitchFamily="34" charset="0"/>
                </a:rPr>
                <a:t>242</a:t>
              </a:r>
            </a:p>
          </p:txBody>
        </p:sp>
        <p:sp>
          <p:nvSpPr>
            <p:cNvPr id="39" name="Rectangle 74">
              <a:extLst>
                <a:ext uri="{FF2B5EF4-FFF2-40B4-BE49-F238E27FC236}">
                  <a16:creationId xmlns:a16="http://schemas.microsoft.com/office/drawing/2014/main" id="{70FAB268-F2AF-4409-B0AE-7B21A17634D8}"/>
                </a:ext>
              </a:extLst>
            </p:cNvPr>
            <p:cNvSpPr>
              <a:spLocks noChangeArrowheads="1"/>
            </p:cNvSpPr>
            <p:nvPr userDrawn="1"/>
          </p:nvSpPr>
          <p:spPr bwMode="gray">
            <a:xfrm>
              <a:off x="-507533" y="1740069"/>
              <a:ext cx="449989" cy="431800"/>
            </a:xfrm>
            <a:prstGeom prst="rect">
              <a:avLst/>
            </a:prstGeom>
            <a:solidFill>
              <a:srgbClr val="FDC82F"/>
            </a:solidFill>
            <a:ln w="6350">
              <a:noFill/>
              <a:miter lim="800000"/>
              <a:headEnd/>
              <a:tailEnd/>
            </a:ln>
            <a:effectLst/>
          </p:spPr>
          <p:txBody>
            <a:bodyPr wrap="none" lIns="36000" tIns="44450" rIns="36000" bIns="44450" anchor="ctr"/>
            <a:lstStyle/>
            <a:p>
              <a:pPr algn="r">
                <a:lnSpc>
                  <a:spcPct val="90000"/>
                </a:lnSpc>
                <a:defRPr/>
              </a:pPr>
              <a:r>
                <a:rPr lang="de-DE" sz="992">
                  <a:solidFill>
                    <a:schemeClr val="bg1"/>
                  </a:solidFill>
                  <a:latin typeface="Arial" panose="020B0604020202020204" pitchFamily="34" charset="0"/>
                  <a:cs typeface="Arial" panose="020B0604020202020204" pitchFamily="34" charset="0"/>
                </a:rPr>
                <a:t>253</a:t>
              </a:r>
            </a:p>
            <a:p>
              <a:pPr algn="r">
                <a:lnSpc>
                  <a:spcPct val="90000"/>
                </a:lnSpc>
                <a:defRPr/>
              </a:pPr>
              <a:r>
                <a:rPr lang="de-DE" sz="992">
                  <a:solidFill>
                    <a:schemeClr val="bg1"/>
                  </a:solidFill>
                  <a:latin typeface="Arial" panose="020B0604020202020204" pitchFamily="34" charset="0"/>
                  <a:cs typeface="Arial" panose="020B0604020202020204" pitchFamily="34" charset="0"/>
                </a:rPr>
                <a:t>200</a:t>
              </a:r>
            </a:p>
            <a:p>
              <a:pPr algn="r">
                <a:lnSpc>
                  <a:spcPct val="90000"/>
                </a:lnSpc>
                <a:defRPr/>
              </a:pPr>
              <a:r>
                <a:rPr lang="de-DE" sz="992">
                  <a:solidFill>
                    <a:schemeClr val="bg1"/>
                  </a:solidFill>
                  <a:latin typeface="Arial" panose="020B0604020202020204" pitchFamily="34" charset="0"/>
                  <a:cs typeface="Arial" panose="020B0604020202020204" pitchFamily="34" charset="0"/>
                </a:rPr>
                <a:t>47</a:t>
              </a:r>
            </a:p>
          </p:txBody>
        </p:sp>
        <p:sp>
          <p:nvSpPr>
            <p:cNvPr id="40" name="Rectangle 75">
              <a:extLst>
                <a:ext uri="{FF2B5EF4-FFF2-40B4-BE49-F238E27FC236}">
                  <a16:creationId xmlns:a16="http://schemas.microsoft.com/office/drawing/2014/main" id="{1F279453-D32A-48B4-A97C-02008D135BDB}"/>
                </a:ext>
              </a:extLst>
            </p:cNvPr>
            <p:cNvSpPr>
              <a:spLocks noChangeArrowheads="1"/>
            </p:cNvSpPr>
            <p:nvPr userDrawn="1"/>
          </p:nvSpPr>
          <p:spPr bwMode="gray">
            <a:xfrm>
              <a:off x="-507533" y="2593482"/>
              <a:ext cx="449989" cy="431800"/>
            </a:xfrm>
            <a:prstGeom prst="rect">
              <a:avLst/>
            </a:prstGeom>
            <a:solidFill>
              <a:srgbClr val="FEDF86"/>
            </a:solidFill>
            <a:ln w="6350">
              <a:noFill/>
              <a:miter lim="800000"/>
              <a:headEnd/>
              <a:tailEnd/>
            </a:ln>
            <a:effectLst/>
          </p:spPr>
          <p:txBody>
            <a:bodyPr wrap="none" lIns="36000" tIns="44450" rIns="36000" bIns="44450" anchor="ctr"/>
            <a:lstStyle/>
            <a:p>
              <a:pPr algn="r">
                <a:lnSpc>
                  <a:spcPct val="90000"/>
                </a:lnSpc>
                <a:defRPr/>
              </a:pPr>
              <a:r>
                <a:rPr lang="de-DE" sz="992">
                  <a:solidFill>
                    <a:srgbClr val="4B4B4B"/>
                  </a:solidFill>
                  <a:latin typeface="Arial" panose="020B0604020202020204" pitchFamily="34" charset="0"/>
                  <a:cs typeface="Arial" panose="020B0604020202020204" pitchFamily="34" charset="0"/>
                </a:rPr>
                <a:t>254</a:t>
              </a:r>
            </a:p>
            <a:p>
              <a:pPr algn="r">
                <a:lnSpc>
                  <a:spcPct val="90000"/>
                </a:lnSpc>
                <a:defRPr/>
              </a:pPr>
              <a:r>
                <a:rPr lang="de-DE" sz="992">
                  <a:solidFill>
                    <a:srgbClr val="4B4B4B"/>
                  </a:solidFill>
                  <a:latin typeface="Arial" panose="020B0604020202020204" pitchFamily="34" charset="0"/>
                  <a:cs typeface="Arial" panose="020B0604020202020204" pitchFamily="34" charset="0"/>
                </a:rPr>
                <a:t>223</a:t>
              </a:r>
            </a:p>
            <a:p>
              <a:pPr marL="0" indent="0" algn="r">
                <a:lnSpc>
                  <a:spcPct val="90000"/>
                </a:lnSpc>
                <a:buNone/>
                <a:defRPr/>
              </a:pPr>
              <a:r>
                <a:rPr lang="de-DE" sz="992">
                  <a:solidFill>
                    <a:srgbClr val="4B4B4B"/>
                  </a:solidFill>
                  <a:latin typeface="Arial" panose="020B0604020202020204" pitchFamily="34" charset="0"/>
                  <a:cs typeface="Arial" panose="020B0604020202020204" pitchFamily="34" charset="0"/>
                </a:rPr>
                <a:t>134</a:t>
              </a:r>
            </a:p>
          </p:txBody>
        </p:sp>
        <p:sp>
          <p:nvSpPr>
            <p:cNvPr id="41" name="Rectangle 76">
              <a:extLst>
                <a:ext uri="{FF2B5EF4-FFF2-40B4-BE49-F238E27FC236}">
                  <a16:creationId xmlns:a16="http://schemas.microsoft.com/office/drawing/2014/main" id="{0EAFE87B-0F77-44DE-AAC2-A32851DDA2A0}"/>
                </a:ext>
              </a:extLst>
            </p:cNvPr>
            <p:cNvSpPr>
              <a:spLocks noChangeArrowheads="1"/>
            </p:cNvSpPr>
            <p:nvPr userDrawn="1"/>
          </p:nvSpPr>
          <p:spPr bwMode="gray">
            <a:xfrm>
              <a:off x="-507533" y="2167683"/>
              <a:ext cx="449989" cy="431800"/>
            </a:xfrm>
            <a:prstGeom prst="rect">
              <a:avLst/>
            </a:prstGeom>
            <a:solidFill>
              <a:srgbClr val="FDD35D"/>
            </a:solidFill>
            <a:ln w="6350">
              <a:noFill/>
              <a:miter lim="800000"/>
              <a:headEnd/>
              <a:tailEnd/>
            </a:ln>
            <a:effectLst/>
          </p:spPr>
          <p:txBody>
            <a:bodyPr wrap="none" lIns="36000" tIns="44450" rIns="36000" bIns="44450" anchor="ctr"/>
            <a:lstStyle/>
            <a:p>
              <a:pPr algn="r">
                <a:lnSpc>
                  <a:spcPct val="90000"/>
                </a:lnSpc>
                <a:defRPr/>
              </a:pPr>
              <a:r>
                <a:rPr lang="de-DE" sz="992">
                  <a:solidFill>
                    <a:schemeClr val="bg1"/>
                  </a:solidFill>
                  <a:latin typeface="Arial" panose="020B0604020202020204" pitchFamily="34" charset="0"/>
                  <a:cs typeface="Arial" panose="020B0604020202020204" pitchFamily="34" charset="0"/>
                </a:rPr>
                <a:t>253</a:t>
              </a:r>
            </a:p>
            <a:p>
              <a:pPr algn="r">
                <a:lnSpc>
                  <a:spcPct val="90000"/>
                </a:lnSpc>
                <a:defRPr/>
              </a:pPr>
              <a:r>
                <a:rPr lang="de-DE" sz="992">
                  <a:solidFill>
                    <a:schemeClr val="bg1"/>
                  </a:solidFill>
                  <a:latin typeface="Arial" panose="020B0604020202020204" pitchFamily="34" charset="0"/>
                  <a:cs typeface="Arial" panose="020B0604020202020204" pitchFamily="34" charset="0"/>
                </a:rPr>
                <a:t>211</a:t>
              </a:r>
            </a:p>
            <a:p>
              <a:pPr algn="r">
                <a:lnSpc>
                  <a:spcPct val="90000"/>
                </a:lnSpc>
                <a:defRPr/>
              </a:pPr>
              <a:r>
                <a:rPr lang="de-DE" sz="992">
                  <a:solidFill>
                    <a:schemeClr val="bg1"/>
                  </a:solidFill>
                  <a:latin typeface="Arial" panose="020B0604020202020204" pitchFamily="34" charset="0"/>
                  <a:cs typeface="Arial" panose="020B0604020202020204" pitchFamily="34" charset="0"/>
                </a:rPr>
                <a:t>93</a:t>
              </a:r>
            </a:p>
          </p:txBody>
        </p:sp>
        <p:sp>
          <p:nvSpPr>
            <p:cNvPr id="42" name="Rectangle 77">
              <a:extLst>
                <a:ext uri="{FF2B5EF4-FFF2-40B4-BE49-F238E27FC236}">
                  <a16:creationId xmlns:a16="http://schemas.microsoft.com/office/drawing/2014/main" id="{578828B0-FACF-41EE-B9E4-0C67FFC366C7}"/>
                </a:ext>
              </a:extLst>
            </p:cNvPr>
            <p:cNvSpPr>
              <a:spLocks noChangeArrowheads="1"/>
            </p:cNvSpPr>
            <p:nvPr userDrawn="1"/>
          </p:nvSpPr>
          <p:spPr bwMode="gray">
            <a:xfrm>
              <a:off x="-507533" y="3021392"/>
              <a:ext cx="449989" cy="431800"/>
            </a:xfrm>
            <a:prstGeom prst="rect">
              <a:avLst/>
            </a:prstGeom>
            <a:solidFill>
              <a:srgbClr val="FEEBB4"/>
            </a:solidFill>
            <a:ln w="6350">
              <a:noFill/>
              <a:miter lim="800000"/>
              <a:headEnd/>
              <a:tailEnd/>
            </a:ln>
            <a:effectLst/>
          </p:spPr>
          <p:txBody>
            <a:bodyPr wrap="none" lIns="36000" tIns="44450" rIns="36000" bIns="44450" anchor="ctr"/>
            <a:lstStyle/>
            <a:p>
              <a:pPr algn="r">
                <a:lnSpc>
                  <a:spcPct val="90000"/>
                </a:lnSpc>
                <a:defRPr/>
              </a:pPr>
              <a:r>
                <a:rPr lang="de-DE" sz="992">
                  <a:solidFill>
                    <a:srgbClr val="4B4B4B"/>
                  </a:solidFill>
                  <a:latin typeface="Arial" panose="020B0604020202020204" pitchFamily="34" charset="0"/>
                  <a:cs typeface="Arial" panose="020B0604020202020204" pitchFamily="34" charset="0"/>
                </a:rPr>
                <a:t>254</a:t>
              </a:r>
            </a:p>
            <a:p>
              <a:pPr algn="r">
                <a:lnSpc>
                  <a:spcPct val="90000"/>
                </a:lnSpc>
                <a:defRPr/>
              </a:pPr>
              <a:r>
                <a:rPr lang="de-DE" sz="992">
                  <a:solidFill>
                    <a:srgbClr val="4B4B4B"/>
                  </a:solidFill>
                  <a:latin typeface="Arial" panose="020B0604020202020204" pitchFamily="34" charset="0"/>
                  <a:cs typeface="Arial" panose="020B0604020202020204" pitchFamily="34" charset="0"/>
                </a:rPr>
                <a:t>235</a:t>
              </a:r>
            </a:p>
            <a:p>
              <a:pPr algn="r">
                <a:lnSpc>
                  <a:spcPct val="90000"/>
                </a:lnSpc>
                <a:defRPr/>
              </a:pPr>
              <a:r>
                <a:rPr lang="de-DE" sz="992">
                  <a:solidFill>
                    <a:srgbClr val="4B4B4B"/>
                  </a:solidFill>
                  <a:latin typeface="Arial" panose="020B0604020202020204" pitchFamily="34" charset="0"/>
                  <a:cs typeface="Arial" panose="020B0604020202020204" pitchFamily="34" charset="0"/>
                </a:rPr>
                <a:t>180</a:t>
              </a:r>
            </a:p>
          </p:txBody>
        </p:sp>
        <p:sp>
          <p:nvSpPr>
            <p:cNvPr id="43" name="Rectangle 78">
              <a:extLst>
                <a:ext uri="{FF2B5EF4-FFF2-40B4-BE49-F238E27FC236}">
                  <a16:creationId xmlns:a16="http://schemas.microsoft.com/office/drawing/2014/main" id="{92829425-4C1D-4E38-9733-8F2CF47857A8}"/>
                </a:ext>
              </a:extLst>
            </p:cNvPr>
            <p:cNvSpPr>
              <a:spLocks noChangeArrowheads="1"/>
            </p:cNvSpPr>
            <p:nvPr userDrawn="1"/>
          </p:nvSpPr>
          <p:spPr bwMode="gray">
            <a:xfrm>
              <a:off x="-507533" y="3453192"/>
              <a:ext cx="449989" cy="431800"/>
            </a:xfrm>
            <a:prstGeom prst="rect">
              <a:avLst/>
            </a:prstGeom>
            <a:solidFill>
              <a:srgbClr val="6EC040"/>
            </a:solidFill>
            <a:ln w="6350">
              <a:noFill/>
              <a:miter lim="800000"/>
              <a:headEnd/>
              <a:tailEnd/>
            </a:ln>
            <a:effectLst/>
          </p:spPr>
          <p:txBody>
            <a:bodyPr wrap="none" lIns="36000" tIns="44450" rIns="36000" bIns="44450" anchor="ctr"/>
            <a:lstStyle/>
            <a:p>
              <a:pPr algn="r">
                <a:lnSpc>
                  <a:spcPct val="90000"/>
                </a:lnSpc>
                <a:defRPr/>
              </a:pPr>
              <a:r>
                <a:rPr lang="de-DE" sz="992">
                  <a:solidFill>
                    <a:schemeClr val="bg1"/>
                  </a:solidFill>
                  <a:latin typeface="Arial" panose="020B0604020202020204" pitchFamily="34" charset="0"/>
                  <a:cs typeface="Arial" panose="020B0604020202020204" pitchFamily="34" charset="0"/>
                </a:rPr>
                <a:t>110</a:t>
              </a:r>
            </a:p>
            <a:p>
              <a:pPr algn="r">
                <a:lnSpc>
                  <a:spcPct val="90000"/>
                </a:lnSpc>
                <a:defRPr/>
              </a:pPr>
              <a:r>
                <a:rPr lang="de-DE" sz="992">
                  <a:solidFill>
                    <a:schemeClr val="bg1"/>
                  </a:solidFill>
                  <a:latin typeface="Arial" panose="020B0604020202020204" pitchFamily="34" charset="0"/>
                  <a:cs typeface="Arial" panose="020B0604020202020204" pitchFamily="34" charset="0"/>
                </a:rPr>
                <a:t>192</a:t>
              </a:r>
            </a:p>
            <a:p>
              <a:pPr algn="r">
                <a:lnSpc>
                  <a:spcPct val="90000"/>
                </a:lnSpc>
                <a:defRPr/>
              </a:pPr>
              <a:r>
                <a:rPr lang="de-DE" sz="992">
                  <a:solidFill>
                    <a:schemeClr val="bg1"/>
                  </a:solidFill>
                  <a:latin typeface="Arial" panose="020B0604020202020204" pitchFamily="34" charset="0"/>
                  <a:cs typeface="Arial" panose="020B0604020202020204" pitchFamily="34" charset="0"/>
                </a:rPr>
                <a:t>64</a:t>
              </a:r>
            </a:p>
          </p:txBody>
        </p:sp>
        <p:sp>
          <p:nvSpPr>
            <p:cNvPr id="44" name="Rectangle 78">
              <a:extLst>
                <a:ext uri="{FF2B5EF4-FFF2-40B4-BE49-F238E27FC236}">
                  <a16:creationId xmlns:a16="http://schemas.microsoft.com/office/drawing/2014/main" id="{920E0D67-20C4-4F95-A77E-2D720FF508FE}"/>
                </a:ext>
              </a:extLst>
            </p:cNvPr>
            <p:cNvSpPr>
              <a:spLocks noChangeArrowheads="1"/>
            </p:cNvSpPr>
            <p:nvPr userDrawn="1"/>
          </p:nvSpPr>
          <p:spPr bwMode="gray">
            <a:xfrm>
              <a:off x="-507533" y="3873367"/>
              <a:ext cx="449989" cy="431800"/>
            </a:xfrm>
            <a:prstGeom prst="rect">
              <a:avLst/>
            </a:prstGeom>
            <a:solidFill>
              <a:srgbClr val="97D276"/>
            </a:solidFill>
            <a:ln w="6350">
              <a:noFill/>
              <a:miter lim="800000"/>
              <a:headEnd/>
              <a:tailEnd/>
            </a:ln>
            <a:effectLst/>
          </p:spPr>
          <p:txBody>
            <a:bodyPr wrap="none" lIns="36000" tIns="44450" rIns="36000" bIns="44450" anchor="ctr"/>
            <a:lstStyle/>
            <a:p>
              <a:pPr algn="r">
                <a:lnSpc>
                  <a:spcPct val="90000"/>
                </a:lnSpc>
                <a:defRPr/>
              </a:pPr>
              <a:r>
                <a:rPr lang="de-DE" sz="992">
                  <a:solidFill>
                    <a:srgbClr val="4B4B4B"/>
                  </a:solidFill>
                  <a:latin typeface="Arial" panose="020B0604020202020204" pitchFamily="34" charset="0"/>
                  <a:cs typeface="Arial" panose="020B0604020202020204" pitchFamily="34" charset="0"/>
                </a:rPr>
                <a:t>151</a:t>
              </a:r>
            </a:p>
            <a:p>
              <a:pPr algn="r">
                <a:lnSpc>
                  <a:spcPct val="90000"/>
                </a:lnSpc>
                <a:defRPr/>
              </a:pPr>
              <a:r>
                <a:rPr lang="de-DE" sz="992">
                  <a:solidFill>
                    <a:srgbClr val="4B4B4B"/>
                  </a:solidFill>
                  <a:latin typeface="Arial" panose="020B0604020202020204" pitchFamily="34" charset="0"/>
                  <a:cs typeface="Arial" panose="020B0604020202020204" pitchFamily="34" charset="0"/>
                </a:rPr>
                <a:t>210</a:t>
              </a:r>
            </a:p>
            <a:p>
              <a:pPr algn="r">
                <a:lnSpc>
                  <a:spcPct val="90000"/>
                </a:lnSpc>
                <a:defRPr/>
              </a:pPr>
              <a:r>
                <a:rPr lang="de-DE" sz="992">
                  <a:solidFill>
                    <a:srgbClr val="4B4B4B"/>
                  </a:solidFill>
                  <a:latin typeface="Arial" panose="020B0604020202020204" pitchFamily="34" charset="0"/>
                  <a:cs typeface="Arial" panose="020B0604020202020204" pitchFamily="34" charset="0"/>
                </a:rPr>
                <a:t>118</a:t>
              </a:r>
            </a:p>
          </p:txBody>
        </p:sp>
        <p:sp>
          <p:nvSpPr>
            <p:cNvPr id="45" name="Rectangle 78">
              <a:extLst>
                <a:ext uri="{FF2B5EF4-FFF2-40B4-BE49-F238E27FC236}">
                  <a16:creationId xmlns:a16="http://schemas.microsoft.com/office/drawing/2014/main" id="{3487B7A5-D148-4CA4-9046-5153512D16B8}"/>
                </a:ext>
              </a:extLst>
            </p:cNvPr>
            <p:cNvSpPr>
              <a:spLocks noChangeArrowheads="1"/>
            </p:cNvSpPr>
            <p:nvPr userDrawn="1"/>
          </p:nvSpPr>
          <p:spPr bwMode="gray">
            <a:xfrm>
              <a:off x="-507533" y="4297712"/>
              <a:ext cx="449989" cy="431800"/>
            </a:xfrm>
            <a:prstGeom prst="rect">
              <a:avLst/>
            </a:prstGeom>
            <a:solidFill>
              <a:srgbClr val="B7E0A0"/>
            </a:solidFill>
            <a:ln w="6350">
              <a:noFill/>
              <a:miter lim="800000"/>
              <a:headEnd/>
              <a:tailEnd/>
            </a:ln>
            <a:effectLst/>
          </p:spPr>
          <p:txBody>
            <a:bodyPr wrap="none" lIns="36000" tIns="44450" rIns="36000" bIns="44450" anchor="ctr"/>
            <a:lstStyle/>
            <a:p>
              <a:pPr algn="r">
                <a:lnSpc>
                  <a:spcPct val="90000"/>
                </a:lnSpc>
                <a:defRPr/>
              </a:pPr>
              <a:r>
                <a:rPr lang="de-DE" sz="992">
                  <a:solidFill>
                    <a:srgbClr val="4B4B4B"/>
                  </a:solidFill>
                  <a:latin typeface="Arial" panose="020B0604020202020204" pitchFamily="34" charset="0"/>
                  <a:cs typeface="Arial" panose="020B0604020202020204" pitchFamily="34" charset="0"/>
                </a:rPr>
                <a:t>183</a:t>
              </a:r>
            </a:p>
            <a:p>
              <a:pPr algn="r">
                <a:lnSpc>
                  <a:spcPct val="90000"/>
                </a:lnSpc>
                <a:defRPr/>
              </a:pPr>
              <a:r>
                <a:rPr lang="de-DE" sz="992">
                  <a:solidFill>
                    <a:srgbClr val="4B4B4B"/>
                  </a:solidFill>
                  <a:latin typeface="Arial" panose="020B0604020202020204" pitchFamily="34" charset="0"/>
                  <a:cs typeface="Arial" panose="020B0604020202020204" pitchFamily="34" charset="0"/>
                </a:rPr>
                <a:t>224</a:t>
              </a:r>
            </a:p>
            <a:p>
              <a:pPr algn="r">
                <a:lnSpc>
                  <a:spcPct val="90000"/>
                </a:lnSpc>
                <a:defRPr/>
              </a:pPr>
              <a:r>
                <a:rPr lang="de-DE" sz="992">
                  <a:solidFill>
                    <a:srgbClr val="4B4B4B"/>
                  </a:solidFill>
                  <a:latin typeface="Arial" panose="020B0604020202020204" pitchFamily="34" charset="0"/>
                  <a:cs typeface="Arial" panose="020B0604020202020204" pitchFamily="34" charset="0"/>
                </a:rPr>
                <a:t>160</a:t>
              </a:r>
            </a:p>
          </p:txBody>
        </p:sp>
        <p:sp>
          <p:nvSpPr>
            <p:cNvPr id="46" name="Rectangle 78">
              <a:extLst>
                <a:ext uri="{FF2B5EF4-FFF2-40B4-BE49-F238E27FC236}">
                  <a16:creationId xmlns:a16="http://schemas.microsoft.com/office/drawing/2014/main" id="{68181A77-3FC1-4DE1-84CE-416F26034E8E}"/>
                </a:ext>
              </a:extLst>
            </p:cNvPr>
            <p:cNvSpPr>
              <a:spLocks noChangeArrowheads="1"/>
            </p:cNvSpPr>
            <p:nvPr userDrawn="1"/>
          </p:nvSpPr>
          <p:spPr bwMode="gray">
            <a:xfrm>
              <a:off x="-507533" y="4730844"/>
              <a:ext cx="449989" cy="431800"/>
            </a:xfrm>
            <a:prstGeom prst="rect">
              <a:avLst/>
            </a:prstGeom>
            <a:solidFill>
              <a:srgbClr val="DAEFCF"/>
            </a:solidFill>
            <a:ln w="6350">
              <a:noFill/>
              <a:miter lim="800000"/>
              <a:headEnd/>
              <a:tailEnd/>
            </a:ln>
            <a:effectLst/>
          </p:spPr>
          <p:txBody>
            <a:bodyPr wrap="none" lIns="36000" tIns="44450" rIns="36000" bIns="44450" anchor="ctr"/>
            <a:lstStyle/>
            <a:p>
              <a:pPr algn="r">
                <a:lnSpc>
                  <a:spcPct val="90000"/>
                </a:lnSpc>
                <a:defRPr/>
              </a:pPr>
              <a:r>
                <a:rPr lang="de-DE" sz="992">
                  <a:solidFill>
                    <a:srgbClr val="4B4B4B"/>
                  </a:solidFill>
                  <a:latin typeface="Arial" panose="020B0604020202020204" pitchFamily="34" charset="0"/>
                  <a:cs typeface="Arial" panose="020B0604020202020204" pitchFamily="34" charset="0"/>
                </a:rPr>
                <a:t>218</a:t>
              </a:r>
            </a:p>
            <a:p>
              <a:pPr algn="r">
                <a:lnSpc>
                  <a:spcPct val="90000"/>
                </a:lnSpc>
                <a:defRPr/>
              </a:pPr>
              <a:r>
                <a:rPr lang="de-DE" sz="992">
                  <a:solidFill>
                    <a:srgbClr val="4B4B4B"/>
                  </a:solidFill>
                  <a:latin typeface="Arial" panose="020B0604020202020204" pitchFamily="34" charset="0"/>
                  <a:cs typeface="Arial" panose="020B0604020202020204" pitchFamily="34" charset="0"/>
                </a:rPr>
                <a:t>239</a:t>
              </a:r>
            </a:p>
            <a:p>
              <a:pPr algn="r">
                <a:lnSpc>
                  <a:spcPct val="90000"/>
                </a:lnSpc>
                <a:defRPr/>
              </a:pPr>
              <a:r>
                <a:rPr lang="de-DE" sz="992">
                  <a:solidFill>
                    <a:srgbClr val="4B4B4B"/>
                  </a:solidFill>
                  <a:latin typeface="Arial" panose="020B0604020202020204" pitchFamily="34" charset="0"/>
                  <a:cs typeface="Arial" panose="020B0604020202020204" pitchFamily="34" charset="0"/>
                </a:rPr>
                <a:t>207</a:t>
              </a:r>
            </a:p>
          </p:txBody>
        </p:sp>
        <p:sp>
          <p:nvSpPr>
            <p:cNvPr id="47" name="Rectangle 78">
              <a:extLst>
                <a:ext uri="{FF2B5EF4-FFF2-40B4-BE49-F238E27FC236}">
                  <a16:creationId xmlns:a16="http://schemas.microsoft.com/office/drawing/2014/main" id="{9520EA45-D1C8-4FB8-BB07-74B2312BFE46}"/>
                </a:ext>
              </a:extLst>
            </p:cNvPr>
            <p:cNvSpPr>
              <a:spLocks noChangeArrowheads="1"/>
            </p:cNvSpPr>
            <p:nvPr userDrawn="1"/>
          </p:nvSpPr>
          <p:spPr bwMode="gray">
            <a:xfrm>
              <a:off x="-507533" y="5157889"/>
              <a:ext cx="449989" cy="431800"/>
            </a:xfrm>
            <a:prstGeom prst="rect">
              <a:avLst/>
            </a:prstGeom>
            <a:solidFill>
              <a:srgbClr val="F2016C"/>
            </a:solidFill>
            <a:ln w="6350">
              <a:noFill/>
              <a:miter lim="800000"/>
              <a:headEnd/>
              <a:tailEnd/>
            </a:ln>
            <a:effectLst/>
          </p:spPr>
          <p:txBody>
            <a:bodyPr wrap="none" lIns="36000" tIns="44450" rIns="36000" bIns="44450" anchor="ctr"/>
            <a:lstStyle/>
            <a:p>
              <a:pPr algn="r">
                <a:lnSpc>
                  <a:spcPct val="90000"/>
                </a:lnSpc>
                <a:defRPr/>
              </a:pPr>
              <a:r>
                <a:rPr lang="de-DE" sz="992">
                  <a:solidFill>
                    <a:schemeClr val="bg1"/>
                  </a:solidFill>
                  <a:latin typeface="Arial" panose="020B0604020202020204" pitchFamily="34" charset="0"/>
                  <a:cs typeface="Arial" panose="020B0604020202020204" pitchFamily="34" charset="0"/>
                </a:rPr>
                <a:t>242</a:t>
              </a:r>
            </a:p>
            <a:p>
              <a:pPr algn="r">
                <a:lnSpc>
                  <a:spcPct val="90000"/>
                </a:lnSpc>
                <a:defRPr/>
              </a:pPr>
              <a:r>
                <a:rPr lang="de-DE" sz="992">
                  <a:solidFill>
                    <a:schemeClr val="bg1"/>
                  </a:solidFill>
                  <a:latin typeface="Arial" panose="020B0604020202020204" pitchFamily="34" charset="0"/>
                  <a:cs typeface="Arial" panose="020B0604020202020204" pitchFamily="34" charset="0"/>
                </a:rPr>
                <a:t>1</a:t>
              </a:r>
            </a:p>
            <a:p>
              <a:pPr algn="r">
                <a:lnSpc>
                  <a:spcPct val="90000"/>
                </a:lnSpc>
                <a:defRPr/>
              </a:pPr>
              <a:r>
                <a:rPr lang="de-DE" sz="992">
                  <a:solidFill>
                    <a:schemeClr val="bg1"/>
                  </a:solidFill>
                  <a:latin typeface="Arial" panose="020B0604020202020204" pitchFamily="34" charset="0"/>
                  <a:cs typeface="Arial" panose="020B0604020202020204" pitchFamily="34" charset="0"/>
                </a:rPr>
                <a:t>108</a:t>
              </a:r>
            </a:p>
          </p:txBody>
        </p:sp>
        <p:sp>
          <p:nvSpPr>
            <p:cNvPr id="48" name="Rectangle 78">
              <a:extLst>
                <a:ext uri="{FF2B5EF4-FFF2-40B4-BE49-F238E27FC236}">
                  <a16:creationId xmlns:a16="http://schemas.microsoft.com/office/drawing/2014/main" id="{2032ADA8-99EA-4EEC-BB76-FA0EBDEA3059}"/>
                </a:ext>
              </a:extLst>
            </p:cNvPr>
            <p:cNvSpPr>
              <a:spLocks noChangeArrowheads="1"/>
            </p:cNvSpPr>
            <p:nvPr userDrawn="1"/>
          </p:nvSpPr>
          <p:spPr bwMode="gray">
            <a:xfrm>
              <a:off x="-507533" y="5589689"/>
              <a:ext cx="449989" cy="431800"/>
            </a:xfrm>
            <a:prstGeom prst="rect">
              <a:avLst/>
            </a:prstGeom>
            <a:solidFill>
              <a:srgbClr val="F73D96"/>
            </a:solidFill>
            <a:ln w="6350">
              <a:noFill/>
              <a:miter lim="800000"/>
              <a:headEnd/>
              <a:tailEnd/>
            </a:ln>
            <a:effectLst/>
          </p:spPr>
          <p:txBody>
            <a:bodyPr wrap="none" lIns="36000" tIns="44450" rIns="36000" bIns="44450" anchor="ctr"/>
            <a:lstStyle/>
            <a:p>
              <a:pPr algn="r">
                <a:lnSpc>
                  <a:spcPct val="90000"/>
                </a:lnSpc>
                <a:defRPr/>
              </a:pPr>
              <a:r>
                <a:rPr lang="de-DE" sz="992">
                  <a:solidFill>
                    <a:srgbClr val="4B4B4B"/>
                  </a:solidFill>
                  <a:latin typeface="Arial" panose="020B0604020202020204" pitchFamily="34" charset="0"/>
                  <a:cs typeface="Arial" panose="020B0604020202020204" pitchFamily="34" charset="0"/>
                </a:rPr>
                <a:t>247</a:t>
              </a:r>
            </a:p>
            <a:p>
              <a:pPr algn="r">
                <a:lnSpc>
                  <a:spcPct val="90000"/>
                </a:lnSpc>
                <a:defRPr/>
              </a:pPr>
              <a:r>
                <a:rPr lang="de-DE" sz="992">
                  <a:solidFill>
                    <a:srgbClr val="4B4B4B"/>
                  </a:solidFill>
                  <a:latin typeface="Arial" panose="020B0604020202020204" pitchFamily="34" charset="0"/>
                  <a:cs typeface="Arial" panose="020B0604020202020204" pitchFamily="34" charset="0"/>
                </a:rPr>
                <a:t>61</a:t>
              </a:r>
            </a:p>
            <a:p>
              <a:pPr algn="r">
                <a:lnSpc>
                  <a:spcPct val="90000"/>
                </a:lnSpc>
                <a:defRPr/>
              </a:pPr>
              <a:r>
                <a:rPr lang="de-DE" sz="992">
                  <a:solidFill>
                    <a:srgbClr val="4B4B4B"/>
                  </a:solidFill>
                  <a:latin typeface="Arial" panose="020B0604020202020204" pitchFamily="34" charset="0"/>
                  <a:cs typeface="Arial" panose="020B0604020202020204" pitchFamily="34" charset="0"/>
                </a:rPr>
                <a:t>150</a:t>
              </a:r>
            </a:p>
          </p:txBody>
        </p:sp>
        <p:sp>
          <p:nvSpPr>
            <p:cNvPr id="49" name="Rectangle 78">
              <a:extLst>
                <a:ext uri="{FF2B5EF4-FFF2-40B4-BE49-F238E27FC236}">
                  <a16:creationId xmlns:a16="http://schemas.microsoft.com/office/drawing/2014/main" id="{2D6B6321-B858-42E9-823C-A42A84ABFAE9}"/>
                </a:ext>
              </a:extLst>
            </p:cNvPr>
            <p:cNvSpPr>
              <a:spLocks noChangeArrowheads="1"/>
            </p:cNvSpPr>
            <p:nvPr userDrawn="1"/>
          </p:nvSpPr>
          <p:spPr bwMode="gray">
            <a:xfrm>
              <a:off x="-507533" y="6021288"/>
              <a:ext cx="449989" cy="431800"/>
            </a:xfrm>
            <a:prstGeom prst="rect">
              <a:avLst/>
            </a:prstGeom>
            <a:solidFill>
              <a:srgbClr val="F97FB9"/>
            </a:solidFill>
            <a:ln w="6350">
              <a:noFill/>
              <a:miter lim="800000"/>
              <a:headEnd/>
              <a:tailEnd/>
            </a:ln>
            <a:effectLst/>
          </p:spPr>
          <p:txBody>
            <a:bodyPr wrap="none" lIns="36000" tIns="44450" rIns="36000" bIns="44450" anchor="ctr"/>
            <a:lstStyle/>
            <a:p>
              <a:pPr algn="r">
                <a:lnSpc>
                  <a:spcPct val="90000"/>
                </a:lnSpc>
                <a:defRPr/>
              </a:pPr>
              <a:r>
                <a:rPr lang="de-DE" sz="992">
                  <a:solidFill>
                    <a:srgbClr val="4B4B4B"/>
                  </a:solidFill>
                  <a:latin typeface="Arial" panose="020B0604020202020204" pitchFamily="34" charset="0"/>
                  <a:cs typeface="Arial" panose="020B0604020202020204" pitchFamily="34" charset="0"/>
                </a:rPr>
                <a:t>249</a:t>
              </a:r>
            </a:p>
            <a:p>
              <a:pPr algn="r">
                <a:lnSpc>
                  <a:spcPct val="90000"/>
                </a:lnSpc>
                <a:defRPr/>
              </a:pPr>
              <a:r>
                <a:rPr lang="de-DE" sz="992">
                  <a:solidFill>
                    <a:srgbClr val="4B4B4B"/>
                  </a:solidFill>
                  <a:latin typeface="Arial" panose="020B0604020202020204" pitchFamily="34" charset="0"/>
                  <a:cs typeface="Arial" panose="020B0604020202020204" pitchFamily="34" charset="0"/>
                </a:rPr>
                <a:t>127</a:t>
              </a:r>
            </a:p>
            <a:p>
              <a:pPr algn="r">
                <a:lnSpc>
                  <a:spcPct val="90000"/>
                </a:lnSpc>
                <a:defRPr/>
              </a:pPr>
              <a:r>
                <a:rPr lang="de-DE" sz="992">
                  <a:solidFill>
                    <a:srgbClr val="4B4B4B"/>
                  </a:solidFill>
                  <a:latin typeface="Arial" panose="020B0604020202020204" pitchFamily="34" charset="0"/>
                  <a:cs typeface="Arial" panose="020B0604020202020204" pitchFamily="34" charset="0"/>
                </a:rPr>
                <a:t>185</a:t>
              </a:r>
            </a:p>
          </p:txBody>
        </p:sp>
        <p:sp>
          <p:nvSpPr>
            <p:cNvPr id="50" name="Rectangle 78">
              <a:extLst>
                <a:ext uri="{FF2B5EF4-FFF2-40B4-BE49-F238E27FC236}">
                  <a16:creationId xmlns:a16="http://schemas.microsoft.com/office/drawing/2014/main" id="{C90C10B2-26B4-4A85-8392-9000A76BDE33}"/>
                </a:ext>
              </a:extLst>
            </p:cNvPr>
            <p:cNvSpPr>
              <a:spLocks noChangeArrowheads="1"/>
            </p:cNvSpPr>
            <p:nvPr userDrawn="1"/>
          </p:nvSpPr>
          <p:spPr bwMode="gray">
            <a:xfrm>
              <a:off x="-507533" y="6445385"/>
              <a:ext cx="449989" cy="431800"/>
            </a:xfrm>
            <a:prstGeom prst="rect">
              <a:avLst/>
            </a:prstGeom>
            <a:solidFill>
              <a:srgbClr val="FBBFDC"/>
            </a:solidFill>
            <a:ln w="6350">
              <a:noFill/>
              <a:miter lim="800000"/>
              <a:headEnd/>
              <a:tailEnd/>
            </a:ln>
            <a:effectLst/>
          </p:spPr>
          <p:txBody>
            <a:bodyPr wrap="none" lIns="36000" tIns="44450" rIns="36000" bIns="44450" anchor="ctr"/>
            <a:lstStyle/>
            <a:p>
              <a:pPr algn="r">
                <a:lnSpc>
                  <a:spcPct val="90000"/>
                </a:lnSpc>
                <a:defRPr/>
              </a:pPr>
              <a:r>
                <a:rPr lang="de-DE" sz="992">
                  <a:solidFill>
                    <a:srgbClr val="4B4B4B"/>
                  </a:solidFill>
                  <a:latin typeface="Arial" panose="020B0604020202020204" pitchFamily="34" charset="0"/>
                  <a:cs typeface="Arial" panose="020B0604020202020204" pitchFamily="34" charset="0"/>
                </a:rPr>
                <a:t>251</a:t>
              </a:r>
            </a:p>
            <a:p>
              <a:pPr algn="r">
                <a:lnSpc>
                  <a:spcPct val="90000"/>
                </a:lnSpc>
                <a:defRPr/>
              </a:pPr>
              <a:r>
                <a:rPr lang="de-DE" sz="992">
                  <a:solidFill>
                    <a:srgbClr val="4B4B4B"/>
                  </a:solidFill>
                  <a:latin typeface="Arial" panose="020B0604020202020204" pitchFamily="34" charset="0"/>
                  <a:cs typeface="Arial" panose="020B0604020202020204" pitchFamily="34" charset="0"/>
                </a:rPr>
                <a:t>191</a:t>
              </a:r>
            </a:p>
            <a:p>
              <a:pPr algn="r">
                <a:lnSpc>
                  <a:spcPct val="90000"/>
                </a:lnSpc>
                <a:defRPr/>
              </a:pPr>
              <a:r>
                <a:rPr lang="de-DE" sz="992">
                  <a:solidFill>
                    <a:srgbClr val="4B4B4B"/>
                  </a:solidFill>
                  <a:latin typeface="Arial" panose="020B0604020202020204" pitchFamily="34" charset="0"/>
                  <a:cs typeface="Arial" panose="020B0604020202020204" pitchFamily="34" charset="0"/>
                </a:rPr>
                <a:t>220</a:t>
              </a:r>
            </a:p>
          </p:txBody>
        </p:sp>
        <p:sp>
          <p:nvSpPr>
            <p:cNvPr id="51" name="Rectangle 78">
              <a:extLst>
                <a:ext uri="{FF2B5EF4-FFF2-40B4-BE49-F238E27FC236}">
                  <a16:creationId xmlns:a16="http://schemas.microsoft.com/office/drawing/2014/main" id="{DDA049BF-8159-48E7-82FC-403B8B72E15E}"/>
                </a:ext>
              </a:extLst>
            </p:cNvPr>
            <p:cNvSpPr>
              <a:spLocks noChangeArrowheads="1"/>
            </p:cNvSpPr>
            <p:nvPr userDrawn="1"/>
          </p:nvSpPr>
          <p:spPr bwMode="gray">
            <a:xfrm>
              <a:off x="-952860" y="5580955"/>
              <a:ext cx="449989" cy="431800"/>
            </a:xfrm>
            <a:prstGeom prst="rect">
              <a:avLst/>
            </a:prstGeom>
            <a:solidFill>
              <a:srgbClr val="4B4B4B"/>
            </a:solidFill>
            <a:ln w="6350">
              <a:noFill/>
              <a:miter lim="800000"/>
              <a:headEnd/>
              <a:tailEnd/>
            </a:ln>
            <a:effectLst/>
          </p:spPr>
          <p:txBody>
            <a:bodyPr wrap="none" lIns="36000" tIns="44450" rIns="36000" bIns="44450" anchor="ctr"/>
            <a:lstStyle/>
            <a:p>
              <a:pPr algn="r">
                <a:lnSpc>
                  <a:spcPct val="90000"/>
                </a:lnSpc>
                <a:defRPr/>
              </a:pPr>
              <a:r>
                <a:rPr lang="de-DE" sz="992">
                  <a:solidFill>
                    <a:schemeClr val="bg1"/>
                  </a:solidFill>
                  <a:latin typeface="Arial" panose="020B0604020202020204" pitchFamily="34" charset="0"/>
                  <a:cs typeface="Arial" panose="020B0604020202020204" pitchFamily="34" charset="0"/>
                </a:rPr>
                <a:t>75</a:t>
              </a:r>
            </a:p>
            <a:p>
              <a:pPr algn="r">
                <a:lnSpc>
                  <a:spcPct val="90000"/>
                </a:lnSpc>
                <a:defRPr/>
              </a:pPr>
              <a:r>
                <a:rPr lang="de-DE" sz="992">
                  <a:solidFill>
                    <a:schemeClr val="bg1"/>
                  </a:solidFill>
                  <a:latin typeface="Arial" panose="020B0604020202020204" pitchFamily="34" charset="0"/>
                  <a:cs typeface="Arial" panose="020B0604020202020204" pitchFamily="34" charset="0"/>
                </a:rPr>
                <a:t>75</a:t>
              </a:r>
            </a:p>
            <a:p>
              <a:pPr algn="r">
                <a:lnSpc>
                  <a:spcPct val="90000"/>
                </a:lnSpc>
                <a:defRPr/>
              </a:pPr>
              <a:r>
                <a:rPr lang="de-DE" sz="992">
                  <a:solidFill>
                    <a:schemeClr val="bg1"/>
                  </a:solidFill>
                  <a:latin typeface="Arial" panose="020B0604020202020204" pitchFamily="34" charset="0"/>
                  <a:cs typeface="Arial" panose="020B0604020202020204" pitchFamily="34" charset="0"/>
                </a:rPr>
                <a:t>75</a:t>
              </a:r>
            </a:p>
          </p:txBody>
        </p:sp>
        <p:sp>
          <p:nvSpPr>
            <p:cNvPr id="52" name="Rectangle 78">
              <a:extLst>
                <a:ext uri="{FF2B5EF4-FFF2-40B4-BE49-F238E27FC236}">
                  <a16:creationId xmlns:a16="http://schemas.microsoft.com/office/drawing/2014/main" id="{C6C69CAF-4906-487B-9335-F93D0BF91B79}"/>
                </a:ext>
              </a:extLst>
            </p:cNvPr>
            <p:cNvSpPr>
              <a:spLocks noChangeArrowheads="1"/>
            </p:cNvSpPr>
            <p:nvPr userDrawn="1"/>
          </p:nvSpPr>
          <p:spPr bwMode="gray">
            <a:xfrm>
              <a:off x="-949740" y="6012684"/>
              <a:ext cx="449989" cy="431800"/>
            </a:xfrm>
            <a:prstGeom prst="rect">
              <a:avLst/>
            </a:prstGeom>
            <a:solidFill>
              <a:srgbClr val="646464"/>
            </a:solidFill>
            <a:ln w="6350">
              <a:noFill/>
              <a:miter lim="800000"/>
              <a:headEnd/>
              <a:tailEnd/>
            </a:ln>
            <a:effectLst/>
          </p:spPr>
          <p:txBody>
            <a:bodyPr wrap="none" lIns="36000" tIns="44450" rIns="36000" bIns="44450" anchor="ctr"/>
            <a:lstStyle/>
            <a:p>
              <a:pPr algn="r">
                <a:lnSpc>
                  <a:spcPct val="90000"/>
                </a:lnSpc>
                <a:defRPr/>
              </a:pPr>
              <a:r>
                <a:rPr lang="de-DE" sz="992">
                  <a:solidFill>
                    <a:schemeClr val="bg1"/>
                  </a:solidFill>
                  <a:latin typeface="Arial" panose="020B0604020202020204" pitchFamily="34" charset="0"/>
                  <a:cs typeface="Arial" panose="020B0604020202020204" pitchFamily="34" charset="0"/>
                </a:rPr>
                <a:t>100</a:t>
              </a:r>
            </a:p>
            <a:p>
              <a:pPr algn="r">
                <a:lnSpc>
                  <a:spcPct val="90000"/>
                </a:lnSpc>
                <a:defRPr/>
              </a:pPr>
              <a:r>
                <a:rPr lang="de-DE" sz="992">
                  <a:solidFill>
                    <a:schemeClr val="bg1"/>
                  </a:solidFill>
                  <a:latin typeface="Arial" panose="020B0604020202020204" pitchFamily="34" charset="0"/>
                  <a:cs typeface="Arial" panose="020B0604020202020204" pitchFamily="34" charset="0"/>
                </a:rPr>
                <a:t>100</a:t>
              </a:r>
            </a:p>
            <a:p>
              <a:pPr algn="r">
                <a:lnSpc>
                  <a:spcPct val="90000"/>
                </a:lnSpc>
                <a:defRPr/>
              </a:pPr>
              <a:r>
                <a:rPr lang="de-DE" sz="992">
                  <a:solidFill>
                    <a:schemeClr val="bg1"/>
                  </a:solidFill>
                  <a:latin typeface="Arial" panose="020B0604020202020204" pitchFamily="34" charset="0"/>
                  <a:cs typeface="Arial" panose="020B0604020202020204" pitchFamily="34" charset="0"/>
                </a:rPr>
                <a:t>100</a:t>
              </a:r>
            </a:p>
          </p:txBody>
        </p:sp>
        <p:sp>
          <p:nvSpPr>
            <p:cNvPr id="53" name="Rectangle 78">
              <a:extLst>
                <a:ext uri="{FF2B5EF4-FFF2-40B4-BE49-F238E27FC236}">
                  <a16:creationId xmlns:a16="http://schemas.microsoft.com/office/drawing/2014/main" id="{2E9768E3-92BA-43DF-938B-55F35F77EF56}"/>
                </a:ext>
              </a:extLst>
            </p:cNvPr>
            <p:cNvSpPr>
              <a:spLocks noChangeArrowheads="1"/>
            </p:cNvSpPr>
            <p:nvPr userDrawn="1"/>
          </p:nvSpPr>
          <p:spPr bwMode="gray">
            <a:xfrm>
              <a:off x="-953825" y="6443536"/>
              <a:ext cx="449989" cy="431800"/>
            </a:xfrm>
            <a:prstGeom prst="rect">
              <a:avLst/>
            </a:prstGeom>
            <a:solidFill>
              <a:srgbClr val="7D7D7D"/>
            </a:solidFill>
            <a:ln w="6350">
              <a:noFill/>
              <a:miter lim="800000"/>
              <a:headEnd/>
              <a:tailEnd/>
            </a:ln>
            <a:effectLst/>
          </p:spPr>
          <p:txBody>
            <a:bodyPr wrap="none" lIns="36000" tIns="44450" rIns="36000" bIns="44450" anchor="ctr"/>
            <a:lstStyle/>
            <a:p>
              <a:pPr algn="r">
                <a:lnSpc>
                  <a:spcPct val="90000"/>
                </a:lnSpc>
                <a:defRPr/>
              </a:pPr>
              <a:r>
                <a:rPr lang="de-DE" sz="992">
                  <a:solidFill>
                    <a:schemeClr val="bg1"/>
                  </a:solidFill>
                  <a:latin typeface="Arial" panose="020B0604020202020204" pitchFamily="34" charset="0"/>
                  <a:cs typeface="Arial" panose="020B0604020202020204" pitchFamily="34" charset="0"/>
                </a:rPr>
                <a:t>125</a:t>
              </a:r>
            </a:p>
            <a:p>
              <a:pPr algn="r">
                <a:lnSpc>
                  <a:spcPct val="90000"/>
                </a:lnSpc>
                <a:defRPr/>
              </a:pPr>
              <a:r>
                <a:rPr lang="de-DE" sz="992">
                  <a:solidFill>
                    <a:schemeClr val="bg1"/>
                  </a:solidFill>
                  <a:latin typeface="Arial" panose="020B0604020202020204" pitchFamily="34" charset="0"/>
                  <a:cs typeface="Arial" panose="020B0604020202020204" pitchFamily="34" charset="0"/>
                </a:rPr>
                <a:t>125</a:t>
              </a:r>
            </a:p>
            <a:p>
              <a:pPr algn="r">
                <a:lnSpc>
                  <a:spcPct val="90000"/>
                </a:lnSpc>
                <a:defRPr/>
              </a:pPr>
              <a:r>
                <a:rPr lang="de-DE" sz="992">
                  <a:solidFill>
                    <a:schemeClr val="bg1"/>
                  </a:solidFill>
                  <a:latin typeface="Arial" panose="020B0604020202020204" pitchFamily="34" charset="0"/>
                  <a:cs typeface="Arial" panose="020B0604020202020204" pitchFamily="34" charset="0"/>
                </a:rPr>
                <a:t>125</a:t>
              </a:r>
            </a:p>
          </p:txBody>
        </p:sp>
        <p:sp>
          <p:nvSpPr>
            <p:cNvPr id="54" name="Rectangle 78">
              <a:extLst>
                <a:ext uri="{FF2B5EF4-FFF2-40B4-BE49-F238E27FC236}">
                  <a16:creationId xmlns:a16="http://schemas.microsoft.com/office/drawing/2014/main" id="{435E3027-427C-4542-A03E-655D033D93C1}"/>
                </a:ext>
              </a:extLst>
            </p:cNvPr>
            <p:cNvSpPr>
              <a:spLocks noChangeArrowheads="1"/>
            </p:cNvSpPr>
            <p:nvPr userDrawn="1"/>
          </p:nvSpPr>
          <p:spPr bwMode="gray">
            <a:xfrm>
              <a:off x="-950187" y="5156513"/>
              <a:ext cx="449989" cy="431800"/>
            </a:xfrm>
            <a:prstGeom prst="rect">
              <a:avLst/>
            </a:prstGeom>
            <a:solidFill>
              <a:srgbClr val="455560"/>
            </a:solidFill>
            <a:ln w="6350">
              <a:noFill/>
              <a:miter lim="800000"/>
              <a:headEnd/>
              <a:tailEnd/>
            </a:ln>
            <a:effectLst/>
          </p:spPr>
          <p:txBody>
            <a:bodyPr wrap="none" lIns="36000" tIns="44450" rIns="36000" bIns="44450" anchor="ctr"/>
            <a:lstStyle/>
            <a:p>
              <a:pPr algn="r">
                <a:lnSpc>
                  <a:spcPct val="90000"/>
                </a:lnSpc>
                <a:defRPr/>
              </a:pPr>
              <a:r>
                <a:rPr lang="de-DE" sz="992">
                  <a:solidFill>
                    <a:schemeClr val="bg1"/>
                  </a:solidFill>
                  <a:latin typeface="Arial" panose="020B0604020202020204" pitchFamily="34" charset="0"/>
                  <a:cs typeface="Arial" panose="020B0604020202020204" pitchFamily="34" charset="0"/>
                </a:rPr>
                <a:t>69</a:t>
              </a:r>
            </a:p>
            <a:p>
              <a:pPr algn="r">
                <a:lnSpc>
                  <a:spcPct val="90000"/>
                </a:lnSpc>
                <a:defRPr/>
              </a:pPr>
              <a:r>
                <a:rPr lang="de-DE" sz="992">
                  <a:solidFill>
                    <a:schemeClr val="bg1"/>
                  </a:solidFill>
                  <a:latin typeface="Arial" panose="020B0604020202020204" pitchFamily="34" charset="0"/>
                  <a:cs typeface="Arial" panose="020B0604020202020204" pitchFamily="34" charset="0"/>
                </a:rPr>
                <a:t>85</a:t>
              </a:r>
            </a:p>
            <a:p>
              <a:pPr algn="r">
                <a:lnSpc>
                  <a:spcPct val="90000"/>
                </a:lnSpc>
                <a:defRPr/>
              </a:pPr>
              <a:r>
                <a:rPr lang="de-DE" sz="992">
                  <a:solidFill>
                    <a:schemeClr val="bg1"/>
                  </a:solidFill>
                  <a:latin typeface="Arial" panose="020B0604020202020204" pitchFamily="34" charset="0"/>
                  <a:cs typeface="Arial" panose="020B0604020202020204" pitchFamily="34" charset="0"/>
                </a:rPr>
                <a:t>96</a:t>
              </a:r>
            </a:p>
          </p:txBody>
        </p:sp>
      </p:grpSp>
    </p:spTree>
    <p:extLst>
      <p:ext uri="{BB962C8B-B14F-4D97-AF65-F5344CB8AC3E}">
        <p14:creationId xmlns:p14="http://schemas.microsoft.com/office/powerpoint/2010/main" val="443624871"/>
      </p:ext>
    </p:extLst>
  </p:cSld>
  <p:clrMap bg1="dk1" tx1="lt1" bg2="dk2" tx2="lt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Lst>
  <p:txStyles>
    <p:title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panose="020B0604020202020204" pitchFamily="34" charset="0"/>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06185B-AFDC-01F5-BA16-4A307EAD6227}"/>
              </a:ext>
            </a:extLst>
          </p:cNvPr>
          <p:cNvSpPr>
            <a:spLocks noGrp="1"/>
          </p:cNvSpPr>
          <p:nvPr>
            <p:ph type="title"/>
          </p:nvPr>
        </p:nvSpPr>
        <p:spPr>
          <a:xfrm>
            <a:off x="923985" y="402483"/>
            <a:ext cx="11591806" cy="1461188"/>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FC06D79-A39F-1840-3CA8-DDF26FE35C29}"/>
              </a:ext>
            </a:extLst>
          </p:cNvPr>
          <p:cNvSpPr>
            <a:spLocks noGrp="1"/>
          </p:cNvSpPr>
          <p:nvPr>
            <p:ph type="body" idx="1"/>
          </p:nvPr>
        </p:nvSpPr>
        <p:spPr>
          <a:xfrm>
            <a:off x="923985" y="2012414"/>
            <a:ext cx="11591806"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46FB7E8-954C-2C10-3056-4CEBF6EB3F09}"/>
              </a:ext>
            </a:extLst>
          </p:cNvPr>
          <p:cNvSpPr>
            <a:spLocks noGrp="1"/>
          </p:cNvSpPr>
          <p:nvPr>
            <p:ph type="dt" sz="half" idx="2"/>
          </p:nvPr>
        </p:nvSpPr>
        <p:spPr>
          <a:xfrm>
            <a:off x="923986" y="7006700"/>
            <a:ext cx="3023949" cy="402483"/>
          </a:xfrm>
          <a:prstGeom prst="rect">
            <a:avLst/>
          </a:prstGeom>
        </p:spPr>
        <p:txBody>
          <a:bodyPr vert="horz" lIns="91440" tIns="45720" rIns="91440" bIns="45720" rtlCol="0" anchor="ctr"/>
          <a:lstStyle>
            <a:lvl1pPr algn="l">
              <a:defRPr sz="1323">
                <a:solidFill>
                  <a:schemeClr val="tx1">
                    <a:tint val="75000"/>
                  </a:schemeClr>
                </a:solidFill>
              </a:defRPr>
            </a:lvl1pPr>
          </a:lstStyle>
          <a:p>
            <a:fld id="{245DD32D-C278-4603-B6C2-30E17E25E350}" type="datetimeFigureOut">
              <a:rPr lang="en-GB" smtClean="0"/>
              <a:t>03/06/2025</a:t>
            </a:fld>
            <a:endParaRPr lang="en-GB"/>
          </a:p>
        </p:txBody>
      </p:sp>
      <p:sp>
        <p:nvSpPr>
          <p:cNvPr id="5" name="Footer Placeholder 4">
            <a:extLst>
              <a:ext uri="{FF2B5EF4-FFF2-40B4-BE49-F238E27FC236}">
                <a16:creationId xmlns:a16="http://schemas.microsoft.com/office/drawing/2014/main" id="{2D9D8280-CA74-C627-8B69-E80ED31426B7}"/>
              </a:ext>
            </a:extLst>
          </p:cNvPr>
          <p:cNvSpPr>
            <a:spLocks noGrp="1"/>
          </p:cNvSpPr>
          <p:nvPr>
            <p:ph type="ftr" sz="quarter" idx="3"/>
          </p:nvPr>
        </p:nvSpPr>
        <p:spPr>
          <a:xfrm>
            <a:off x="4451926" y="7006700"/>
            <a:ext cx="4535924" cy="402483"/>
          </a:xfrm>
          <a:prstGeom prst="rect">
            <a:avLst/>
          </a:prstGeom>
        </p:spPr>
        <p:txBody>
          <a:bodyPr vert="horz" lIns="91440" tIns="45720" rIns="91440" bIns="45720" rtlCol="0" anchor="ctr"/>
          <a:lstStyle>
            <a:lvl1pPr algn="ctr">
              <a:defRPr sz="1323">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23375F0-40BC-FAA3-F77A-DE37411F955E}"/>
              </a:ext>
            </a:extLst>
          </p:cNvPr>
          <p:cNvSpPr>
            <a:spLocks noGrp="1"/>
          </p:cNvSpPr>
          <p:nvPr>
            <p:ph type="sldNum" sz="quarter" idx="4"/>
          </p:nvPr>
        </p:nvSpPr>
        <p:spPr>
          <a:xfrm>
            <a:off x="9491841" y="7006700"/>
            <a:ext cx="3023949" cy="402483"/>
          </a:xfrm>
          <a:prstGeom prst="rect">
            <a:avLst/>
          </a:prstGeom>
        </p:spPr>
        <p:txBody>
          <a:bodyPr vert="horz" lIns="91440" tIns="45720" rIns="91440" bIns="45720" rtlCol="0" anchor="ctr"/>
          <a:lstStyle>
            <a:lvl1pPr algn="r">
              <a:defRPr sz="1323">
                <a:solidFill>
                  <a:schemeClr val="tx1">
                    <a:tint val="75000"/>
                  </a:schemeClr>
                </a:solidFill>
              </a:defRPr>
            </a:lvl1pPr>
          </a:lstStyle>
          <a:p>
            <a:fld id="{A5CF6849-09F2-45F0-9349-5660F90F4E4D}" type="slidenum">
              <a:rPr lang="en-GB" smtClean="0"/>
              <a:t>‹#›</a:t>
            </a:fld>
            <a:endParaRPr lang="en-GB"/>
          </a:p>
        </p:txBody>
      </p:sp>
    </p:spTree>
    <p:extLst>
      <p:ext uri="{BB962C8B-B14F-4D97-AF65-F5344CB8AC3E}">
        <p14:creationId xmlns:p14="http://schemas.microsoft.com/office/powerpoint/2010/main" val="625636208"/>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801" r:id="rId12"/>
  </p:sldLayoutIdLst>
  <p:txStyles>
    <p:title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panose="020B0604020202020204" pitchFamily="34" charset="0"/>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6.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6.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4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10BDCA3-CF90-499C-9CDA-D4BD7ADE2129}"/>
              </a:ext>
            </a:extLst>
          </p:cNvPr>
          <p:cNvSpPr>
            <a:spLocks noGrp="1"/>
          </p:cNvSpPr>
          <p:nvPr>
            <p:ph type="ctrTitle"/>
          </p:nvPr>
        </p:nvSpPr>
        <p:spPr>
          <a:xfrm>
            <a:off x="432000" y="160941"/>
            <a:ext cx="9180000" cy="2631887"/>
          </a:xfrm>
        </p:spPr>
        <p:txBody>
          <a:bodyPr/>
          <a:lstStyle/>
          <a:p>
            <a:r>
              <a:rPr lang="en-GB" dirty="0">
                <a:cs typeface="Arial"/>
              </a:rPr>
              <a:t>Nest retirement income blueprint</a:t>
            </a:r>
          </a:p>
        </p:txBody>
      </p:sp>
      <p:sp>
        <p:nvSpPr>
          <p:cNvPr id="6" name="Title 3">
            <a:extLst>
              <a:ext uri="{FF2B5EF4-FFF2-40B4-BE49-F238E27FC236}">
                <a16:creationId xmlns:a16="http://schemas.microsoft.com/office/drawing/2014/main" id="{D105A3FB-7772-0359-5D32-9CE5E363F69A}"/>
              </a:ext>
            </a:extLst>
          </p:cNvPr>
          <p:cNvSpPr txBox="1">
            <a:spLocks/>
          </p:cNvSpPr>
          <p:nvPr/>
        </p:nvSpPr>
        <p:spPr>
          <a:xfrm>
            <a:off x="432000" y="3029501"/>
            <a:ext cx="9180000" cy="1500671"/>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5400" b="1" kern="1200">
                <a:solidFill>
                  <a:srgbClr val="28465F"/>
                </a:solidFill>
                <a:latin typeface="+mj-lt"/>
                <a:ea typeface="+mj-ea"/>
                <a:cs typeface="+mj-cs"/>
              </a:defRPr>
            </a:lvl1pPr>
          </a:lstStyle>
          <a:p>
            <a:pPr marL="0" indent="0">
              <a:buClrTx/>
              <a:buFontTx/>
            </a:pPr>
            <a:endParaRPr lang="en-GB" b="0" dirty="0">
              <a:cs typeface="Arial"/>
            </a:endParaRPr>
          </a:p>
        </p:txBody>
      </p:sp>
    </p:spTree>
    <p:extLst>
      <p:ext uri="{BB962C8B-B14F-4D97-AF65-F5344CB8AC3E}">
        <p14:creationId xmlns:p14="http://schemas.microsoft.com/office/powerpoint/2010/main" val="26132346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57188" y="228788"/>
            <a:ext cx="12990395" cy="619582"/>
          </a:xfrm>
        </p:spPr>
        <p:txBody>
          <a:bodyPr/>
          <a:lstStyle/>
          <a:p>
            <a:r>
              <a:rPr lang="en-GB" sz="3200" dirty="0"/>
              <a:t>Nest’s retirement income strategy – what a member would see</a:t>
            </a:r>
          </a:p>
        </p:txBody>
      </p:sp>
      <p:pic>
        <p:nvPicPr>
          <p:cNvPr id="3" name="Picture 2">
            <a:extLst>
              <a:ext uri="{FF2B5EF4-FFF2-40B4-BE49-F238E27FC236}">
                <a16:creationId xmlns:a16="http://schemas.microsoft.com/office/drawing/2014/main" id="{EFB9FF60-6C3B-8DCD-782E-06EA1FB7500C}"/>
              </a:ext>
            </a:extLst>
          </p:cNvPr>
          <p:cNvPicPr>
            <a:picLocks noChangeAspect="1"/>
          </p:cNvPicPr>
          <p:nvPr/>
        </p:nvPicPr>
        <p:blipFill>
          <a:blip r:embed="rId3"/>
          <a:stretch>
            <a:fillRect/>
          </a:stretch>
        </p:blipFill>
        <p:spPr>
          <a:xfrm>
            <a:off x="1180266" y="3352601"/>
            <a:ext cx="11249026" cy="2998704"/>
          </a:xfrm>
          <a:prstGeom prst="rect">
            <a:avLst/>
          </a:prstGeom>
          <a:solidFill>
            <a:srgbClr val="98A4AB"/>
          </a:solidFill>
        </p:spPr>
      </p:pic>
      <p:sp>
        <p:nvSpPr>
          <p:cNvPr id="11" name="Text Placeholder 3">
            <a:extLst>
              <a:ext uri="{FF2B5EF4-FFF2-40B4-BE49-F238E27FC236}">
                <a16:creationId xmlns:a16="http://schemas.microsoft.com/office/drawing/2014/main" id="{FE91A5FB-DA3F-F5DA-5002-D3D9C41774BD}"/>
              </a:ext>
            </a:extLst>
          </p:cNvPr>
          <p:cNvSpPr txBox="1">
            <a:spLocks/>
          </p:cNvSpPr>
          <p:nvPr/>
        </p:nvSpPr>
        <p:spPr>
          <a:xfrm>
            <a:off x="1814019" y="1778497"/>
            <a:ext cx="9981523" cy="1101270"/>
          </a:xfrm>
          <a:prstGeom prst="rect">
            <a:avLst/>
          </a:prstGeom>
          <a:solidFill>
            <a:schemeClr val="accent2"/>
          </a:solidFill>
        </p:spPr>
        <p:txBody>
          <a:bodyPr/>
          <a:lstStyle>
            <a:lvl1pPr marL="270000" indent="-270000" algn="l" defTabSz="914400" rtl="0" eaLnBrk="1" latinLnBrk="0" hangingPunct="1">
              <a:lnSpc>
                <a:spcPct val="100000"/>
              </a:lnSpc>
              <a:spcBef>
                <a:spcPts val="600"/>
              </a:spcBef>
              <a:buClr>
                <a:schemeClr val="tx2"/>
              </a:buClr>
              <a:buFont typeface="Arial" panose="020B0604020202020204" pitchFamily="34" charset="0"/>
              <a:buChar char="›"/>
              <a:defRPr sz="2000" kern="1200">
                <a:solidFill>
                  <a:schemeClr val="tx1"/>
                </a:solidFill>
                <a:latin typeface="+mn-lt"/>
                <a:ea typeface="+mn-ea"/>
                <a:cs typeface="+mn-cs"/>
              </a:defRPr>
            </a:lvl1pPr>
            <a:lvl2pPr marL="540000" indent="-270000" algn="l" defTabSz="914400" rtl="0" eaLnBrk="1" latinLnBrk="0" hangingPunct="1">
              <a:lnSpc>
                <a:spcPct val="100000"/>
              </a:lnSpc>
              <a:spcBef>
                <a:spcPts val="600"/>
              </a:spcBef>
              <a:buClr>
                <a:schemeClr val="tx2"/>
              </a:buClr>
              <a:buFont typeface="Arial" panose="020B0604020202020204" pitchFamily="34" charset="0"/>
              <a:buChar char="–"/>
              <a:defRPr sz="2000" kern="1200">
                <a:solidFill>
                  <a:schemeClr val="tx1"/>
                </a:solidFill>
                <a:latin typeface="+mn-lt"/>
                <a:ea typeface="+mn-ea"/>
                <a:cs typeface="+mn-cs"/>
              </a:defRPr>
            </a:lvl2pPr>
            <a:lvl3pPr marL="810000" indent="-270000" algn="l" defTabSz="914400" rtl="0" eaLnBrk="1" latinLnBrk="0" hangingPunct="1">
              <a:lnSpc>
                <a:spcPct val="100000"/>
              </a:lnSpc>
              <a:spcBef>
                <a:spcPts val="600"/>
              </a:spcBef>
              <a:buClr>
                <a:schemeClr val="tx2"/>
              </a:buClr>
              <a:buFont typeface="Arial" panose="020B0604020202020204" pitchFamily="34" charset="0"/>
              <a:buChar char="–"/>
              <a:defRPr sz="2000" kern="1200">
                <a:solidFill>
                  <a:schemeClr val="tx1"/>
                </a:solidFill>
                <a:latin typeface="+mn-lt"/>
                <a:ea typeface="+mn-ea"/>
                <a:cs typeface="+mn-cs"/>
              </a:defRPr>
            </a:lvl3pPr>
            <a:lvl4pPr marL="1080000" indent="-270000" algn="l" defTabSz="914400" rtl="0" eaLnBrk="1" latinLnBrk="0" hangingPunct="1">
              <a:lnSpc>
                <a:spcPct val="100000"/>
              </a:lnSpc>
              <a:spcBef>
                <a:spcPts val="600"/>
              </a:spcBef>
              <a:buClr>
                <a:schemeClr val="tx2"/>
              </a:buClr>
              <a:buFont typeface="Arial" panose="020B0604020202020204" pitchFamily="34" charset="0"/>
              <a:buChar char="–"/>
              <a:defRPr sz="2000" kern="1200">
                <a:solidFill>
                  <a:schemeClr val="tx1"/>
                </a:solidFill>
                <a:latin typeface="+mn-lt"/>
                <a:ea typeface="+mn-ea"/>
                <a:cs typeface="+mn-cs"/>
              </a:defRPr>
            </a:lvl4pPr>
            <a:lvl5pPr marL="1350000" indent="-270000" algn="l" defTabSz="914400" rtl="0" eaLnBrk="1" latinLnBrk="0" hangingPunct="1">
              <a:lnSpc>
                <a:spcPct val="100000"/>
              </a:lnSpc>
              <a:spcBef>
                <a:spcPts val="600"/>
              </a:spcBef>
              <a:buClr>
                <a:schemeClr val="tx2"/>
              </a:buClr>
              <a:buFont typeface="Arial" panose="020B0604020202020204" pitchFamily="34" charset="0"/>
              <a:buChar char="–"/>
              <a:defRPr sz="2000" kern="1200">
                <a:solidFill>
                  <a:schemeClr val="tx1"/>
                </a:solidFill>
                <a:latin typeface="+mn-lt"/>
                <a:ea typeface="+mn-ea"/>
                <a:cs typeface="+mn-cs"/>
              </a:defRPr>
            </a:lvl5pPr>
            <a:lvl6pPr marL="1620000" indent="-270000" algn="l" defTabSz="914400" rtl="0" eaLnBrk="1" latinLnBrk="0" hangingPunct="1">
              <a:lnSpc>
                <a:spcPct val="100000"/>
              </a:lnSpc>
              <a:spcBef>
                <a:spcPts val="600"/>
              </a:spcBef>
              <a:buClr>
                <a:schemeClr val="tx2"/>
              </a:buClr>
              <a:buFont typeface="Arial" panose="020B0604020202020204" pitchFamily="34" charset="0"/>
              <a:buChar char="–"/>
              <a:defRPr sz="2000" kern="1200">
                <a:solidFill>
                  <a:schemeClr val="tx1"/>
                </a:solidFill>
                <a:latin typeface="+mn-lt"/>
                <a:ea typeface="+mn-ea"/>
                <a:cs typeface="+mn-cs"/>
              </a:defRPr>
            </a:lvl6pPr>
            <a:lvl7pPr marL="1890000" indent="-270000" algn="l" defTabSz="914400" rtl="0" eaLnBrk="1" latinLnBrk="0" hangingPunct="1">
              <a:lnSpc>
                <a:spcPct val="100000"/>
              </a:lnSpc>
              <a:spcBef>
                <a:spcPts val="600"/>
              </a:spcBef>
              <a:buClr>
                <a:schemeClr val="tx2"/>
              </a:buClr>
              <a:buFont typeface="Arial" panose="020B0604020202020204" pitchFamily="34" charset="0"/>
              <a:buChar char="–"/>
              <a:defRPr sz="2000" kern="1200">
                <a:solidFill>
                  <a:schemeClr val="tx1"/>
                </a:solidFill>
                <a:latin typeface="+mn-lt"/>
                <a:ea typeface="+mn-ea"/>
                <a:cs typeface="+mn-cs"/>
              </a:defRPr>
            </a:lvl7pPr>
            <a:lvl8pPr marL="2160000" indent="-270000" algn="l" defTabSz="914400" rtl="0" eaLnBrk="1" latinLnBrk="0" hangingPunct="1">
              <a:lnSpc>
                <a:spcPct val="100000"/>
              </a:lnSpc>
              <a:spcBef>
                <a:spcPts val="600"/>
              </a:spcBef>
              <a:buClr>
                <a:schemeClr val="tx2"/>
              </a:buClr>
              <a:buFont typeface="Arial" panose="020B0604020202020204" pitchFamily="34" charset="0"/>
              <a:buChar char="–"/>
              <a:defRPr sz="2000" kern="1200">
                <a:solidFill>
                  <a:schemeClr val="tx1"/>
                </a:solidFill>
                <a:latin typeface="+mn-lt"/>
                <a:ea typeface="+mn-ea"/>
                <a:cs typeface="+mn-cs"/>
              </a:defRPr>
            </a:lvl8pPr>
            <a:lvl9pPr marL="2430000" indent="-270000" algn="l" defTabSz="914400" rtl="0" eaLnBrk="1" latinLnBrk="0" hangingPunct="1">
              <a:lnSpc>
                <a:spcPct val="100000"/>
              </a:lnSpc>
              <a:spcBef>
                <a:spcPts val="600"/>
              </a:spcBef>
              <a:buClr>
                <a:schemeClr val="tx2"/>
              </a:buClr>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
                <a:srgbClr val="FF8200"/>
              </a:buClr>
              <a:buSzTx/>
              <a:buFont typeface="Arial" panose="020B0604020202020204" pitchFamily="34" charset="0"/>
              <a:buNone/>
              <a:tabLst/>
              <a:defRPr/>
            </a:pPr>
            <a:r>
              <a:rPr kumimoji="0" lang="en-GB" sz="1800" b="1" i="0" u="none" strike="noStrike" kern="1200" cap="none" spc="0" normalizeH="0" baseline="0" noProof="0" dirty="0">
                <a:ln>
                  <a:noFill/>
                </a:ln>
                <a:solidFill>
                  <a:srgbClr val="FFFFFF"/>
                </a:solidFill>
                <a:effectLst/>
                <a:uLnTx/>
                <a:uFillTx/>
                <a:latin typeface="Arial"/>
                <a:ea typeface="+mn-ea"/>
                <a:cs typeface="+mn-cs"/>
              </a:rPr>
              <a:t>Phase 1: Mid-to-late 60s to mid 70s</a:t>
            </a:r>
          </a:p>
          <a:p>
            <a:pPr marL="0" marR="0" lvl="0" indent="0" algn="ctr" defTabSz="914400" rtl="0" eaLnBrk="1" fontAlgn="auto" latinLnBrk="0" hangingPunct="1">
              <a:lnSpc>
                <a:spcPct val="100000"/>
              </a:lnSpc>
              <a:spcBef>
                <a:spcPts val="600"/>
              </a:spcBef>
              <a:spcAft>
                <a:spcPts val="0"/>
              </a:spcAft>
              <a:buClr>
                <a:srgbClr val="FF8200"/>
              </a:buClr>
              <a:buSzTx/>
              <a:buFont typeface="Arial" panose="020B0604020202020204" pitchFamily="34" charset="0"/>
              <a:buNone/>
              <a:tabLst/>
              <a:defRPr/>
            </a:pPr>
            <a:r>
              <a:rPr kumimoji="0" lang="en-GB" sz="1800" b="1" i="0" u="none" strike="noStrike" kern="1200" cap="none" spc="0" normalizeH="0" baseline="0" noProof="0" dirty="0">
                <a:ln>
                  <a:noFill/>
                </a:ln>
                <a:solidFill>
                  <a:srgbClr val="FFFFFF"/>
                </a:solidFill>
                <a:effectLst/>
                <a:uLnTx/>
                <a:uFillTx/>
                <a:latin typeface="Arial"/>
                <a:ea typeface="+mn-ea"/>
                <a:cs typeface="+mn-cs"/>
              </a:rPr>
              <a:t>Phase 2: Mid 70s to mid 80s</a:t>
            </a:r>
          </a:p>
          <a:p>
            <a:pPr marL="0" marR="0" lvl="0" indent="0" algn="ctr" defTabSz="914400" rtl="0" eaLnBrk="1" fontAlgn="auto" latinLnBrk="0" hangingPunct="1">
              <a:lnSpc>
                <a:spcPct val="100000"/>
              </a:lnSpc>
              <a:spcBef>
                <a:spcPts val="600"/>
              </a:spcBef>
              <a:spcAft>
                <a:spcPts val="0"/>
              </a:spcAft>
              <a:buClr>
                <a:srgbClr val="FF8200"/>
              </a:buClr>
              <a:buSzTx/>
              <a:buFont typeface="Arial" panose="020B0604020202020204" pitchFamily="34" charset="0"/>
              <a:buNone/>
              <a:tabLst/>
              <a:defRPr/>
            </a:pPr>
            <a:r>
              <a:rPr kumimoji="0" lang="en-GB" sz="1800" b="1" i="0" u="none" strike="noStrike" kern="1200" cap="none" spc="0" normalizeH="0" baseline="0" noProof="0" dirty="0">
                <a:ln>
                  <a:noFill/>
                </a:ln>
                <a:solidFill>
                  <a:srgbClr val="FFFFFF"/>
                </a:solidFill>
                <a:effectLst/>
                <a:uLnTx/>
                <a:uFillTx/>
                <a:latin typeface="Arial"/>
                <a:ea typeface="+mn-ea"/>
                <a:cs typeface="+mn-cs"/>
              </a:rPr>
              <a:t>Phase 3: Mid 80s onwards</a:t>
            </a:r>
            <a:endParaRPr kumimoji="0" lang="en-GB" sz="2000" b="1" i="0" u="none" strike="noStrike" kern="1200" cap="none" spc="0" normalizeH="0" baseline="0" noProof="0" dirty="0">
              <a:ln>
                <a:noFill/>
              </a:ln>
              <a:solidFill>
                <a:srgbClr val="FFFFFF"/>
              </a:solidFill>
              <a:effectLst/>
              <a:uLnTx/>
              <a:uFillTx/>
              <a:latin typeface="Arial"/>
              <a:ea typeface="+mn-ea"/>
              <a:cs typeface="+mn-cs"/>
            </a:endParaRPr>
          </a:p>
        </p:txBody>
      </p:sp>
      <p:sp>
        <p:nvSpPr>
          <p:cNvPr id="2" name="TextBox 1">
            <a:extLst>
              <a:ext uri="{FF2B5EF4-FFF2-40B4-BE49-F238E27FC236}">
                <a16:creationId xmlns:a16="http://schemas.microsoft.com/office/drawing/2014/main" id="{3CB52571-9924-0212-6B76-23FE2F7033AF}"/>
              </a:ext>
            </a:extLst>
          </p:cNvPr>
          <p:cNvSpPr txBox="1"/>
          <p:nvPr/>
        </p:nvSpPr>
        <p:spPr>
          <a:xfrm>
            <a:off x="357188" y="838694"/>
            <a:ext cx="11742153" cy="307777"/>
          </a:xfrm>
          <a:prstGeom prst="rect">
            <a:avLst/>
          </a:prstGeom>
          <a:noFill/>
        </p:spPr>
        <p:txBody>
          <a:bodyPr wrap="square" lIns="0" tIns="0" rIns="0" bIns="0" rtlCol="0">
            <a:spAutoFit/>
          </a:bodyPr>
          <a:lstStyle/>
          <a:p>
            <a:pPr marL="0" indent="0" algn="l">
              <a:buNone/>
            </a:pPr>
            <a:r>
              <a:rPr lang="en-GB" sz="2000" b="1" dirty="0"/>
              <a:t>Nest sets an income level for members that is designed to last throughout retirement</a:t>
            </a:r>
          </a:p>
        </p:txBody>
      </p:sp>
    </p:spTree>
    <p:extLst>
      <p:ext uri="{BB962C8B-B14F-4D97-AF65-F5344CB8AC3E}">
        <p14:creationId xmlns:p14="http://schemas.microsoft.com/office/powerpoint/2010/main" val="3808532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260721" y="1569730"/>
            <a:ext cx="11245047" cy="3389709"/>
          </a:xfrm>
          <a:prstGeom prst="rect">
            <a:avLst/>
          </a:prstGeom>
          <a:solidFill>
            <a:srgbClr val="FFFFFF"/>
          </a:solidFill>
          <a:ln w="25400" cap="flat" cmpd="sng" algn="ctr">
            <a:noFill/>
            <a:prstDash val="solid"/>
          </a:ln>
          <a:effectLst/>
        </p:spPr>
        <p:txBody>
          <a:bodyPr rtlCol="0" anchor="ctr"/>
          <a:lstStyle/>
          <a:p>
            <a:pPr marL="0" indent="0" algn="ctr" defTabSz="1343985" fontAlgn="base">
              <a:spcBef>
                <a:spcPct val="0"/>
              </a:spcBef>
              <a:spcAft>
                <a:spcPct val="0"/>
              </a:spcAft>
              <a:buClrTx/>
              <a:buNone/>
              <a:defRPr/>
            </a:pPr>
            <a:endParaRPr lang="en-GB" sz="2646" kern="0">
              <a:solidFill>
                <a:srgbClr val="FFFFFF"/>
              </a:solidFill>
              <a:latin typeface="Trebuchet MS"/>
            </a:endParaRPr>
          </a:p>
        </p:txBody>
      </p:sp>
      <p:sp>
        <p:nvSpPr>
          <p:cNvPr id="6" name="TextBox 5"/>
          <p:cNvSpPr txBox="1"/>
          <p:nvPr/>
        </p:nvSpPr>
        <p:spPr>
          <a:xfrm>
            <a:off x="1191504" y="1090905"/>
            <a:ext cx="6634358" cy="2037551"/>
          </a:xfrm>
          <a:custGeom>
            <a:avLst/>
            <a:gdLst>
              <a:gd name="connsiteX0" fmla="*/ 0 w 4544242"/>
              <a:gd name="connsiteY0" fmla="*/ 0 h 751537"/>
              <a:gd name="connsiteX1" fmla="*/ 4544242 w 4544242"/>
              <a:gd name="connsiteY1" fmla="*/ 0 h 751537"/>
              <a:gd name="connsiteX2" fmla="*/ 4544242 w 4544242"/>
              <a:gd name="connsiteY2" fmla="*/ 751537 h 751537"/>
              <a:gd name="connsiteX3" fmla="*/ 0 w 4544242"/>
              <a:gd name="connsiteY3" fmla="*/ 751537 h 751537"/>
              <a:gd name="connsiteX4" fmla="*/ 0 w 4544242"/>
              <a:gd name="connsiteY4" fmla="*/ 0 h 751537"/>
              <a:gd name="connsiteX0" fmla="*/ 0 w 4544242"/>
              <a:gd name="connsiteY0" fmla="*/ 0 h 751537"/>
              <a:gd name="connsiteX1" fmla="*/ 4544242 w 4544242"/>
              <a:gd name="connsiteY1" fmla="*/ 738835 h 751537"/>
              <a:gd name="connsiteX2" fmla="*/ 4544242 w 4544242"/>
              <a:gd name="connsiteY2" fmla="*/ 751537 h 751537"/>
              <a:gd name="connsiteX3" fmla="*/ 0 w 4544242"/>
              <a:gd name="connsiteY3" fmla="*/ 751537 h 751537"/>
              <a:gd name="connsiteX4" fmla="*/ 0 w 4544242"/>
              <a:gd name="connsiteY4" fmla="*/ 0 h 751537"/>
              <a:gd name="connsiteX0" fmla="*/ 0 w 4558872"/>
              <a:gd name="connsiteY0" fmla="*/ 0 h 751537"/>
              <a:gd name="connsiteX1" fmla="*/ 4544242 w 4558872"/>
              <a:gd name="connsiteY1" fmla="*/ 738835 h 751537"/>
              <a:gd name="connsiteX2" fmla="*/ 4558872 w 4558872"/>
              <a:gd name="connsiteY2" fmla="*/ 677994 h 751537"/>
              <a:gd name="connsiteX3" fmla="*/ 0 w 4558872"/>
              <a:gd name="connsiteY3" fmla="*/ 751537 h 751537"/>
              <a:gd name="connsiteX4" fmla="*/ 0 w 4558872"/>
              <a:gd name="connsiteY4" fmla="*/ 0 h 751537"/>
              <a:gd name="connsiteX0" fmla="*/ 0 w 4544242"/>
              <a:gd name="connsiteY0" fmla="*/ 0 h 751537"/>
              <a:gd name="connsiteX1" fmla="*/ 4544242 w 4544242"/>
              <a:gd name="connsiteY1" fmla="*/ 738835 h 751537"/>
              <a:gd name="connsiteX2" fmla="*/ 4544242 w 4544242"/>
              <a:gd name="connsiteY2" fmla="*/ 751537 h 751537"/>
              <a:gd name="connsiteX3" fmla="*/ 0 w 4544242"/>
              <a:gd name="connsiteY3" fmla="*/ 751537 h 751537"/>
              <a:gd name="connsiteX4" fmla="*/ 0 w 4544242"/>
              <a:gd name="connsiteY4" fmla="*/ 0 h 751537"/>
              <a:gd name="connsiteX0" fmla="*/ 0 w 4544242"/>
              <a:gd name="connsiteY0" fmla="*/ 0 h 854497"/>
              <a:gd name="connsiteX1" fmla="*/ 4544242 w 4544242"/>
              <a:gd name="connsiteY1" fmla="*/ 738835 h 854497"/>
              <a:gd name="connsiteX2" fmla="*/ 4536927 w 4544242"/>
              <a:gd name="connsiteY2" fmla="*/ 854497 h 854497"/>
              <a:gd name="connsiteX3" fmla="*/ 0 w 4544242"/>
              <a:gd name="connsiteY3" fmla="*/ 751537 h 854497"/>
              <a:gd name="connsiteX4" fmla="*/ 0 w 4544242"/>
              <a:gd name="connsiteY4" fmla="*/ 0 h 854497"/>
              <a:gd name="connsiteX0" fmla="*/ 0 w 4544242"/>
              <a:gd name="connsiteY0" fmla="*/ 0 h 854497"/>
              <a:gd name="connsiteX1" fmla="*/ 4544242 w 4544242"/>
              <a:gd name="connsiteY1" fmla="*/ 498594 h 854497"/>
              <a:gd name="connsiteX2" fmla="*/ 4536927 w 4544242"/>
              <a:gd name="connsiteY2" fmla="*/ 854497 h 854497"/>
              <a:gd name="connsiteX3" fmla="*/ 0 w 4544242"/>
              <a:gd name="connsiteY3" fmla="*/ 751537 h 854497"/>
              <a:gd name="connsiteX4" fmla="*/ 0 w 4544242"/>
              <a:gd name="connsiteY4" fmla="*/ 0 h 854497"/>
              <a:gd name="connsiteX0" fmla="*/ 0 w 4544243"/>
              <a:gd name="connsiteY0" fmla="*/ 0 h 756440"/>
              <a:gd name="connsiteX1" fmla="*/ 4544242 w 4544243"/>
              <a:gd name="connsiteY1" fmla="*/ 498594 h 756440"/>
              <a:gd name="connsiteX2" fmla="*/ 4544243 w 4544243"/>
              <a:gd name="connsiteY2" fmla="*/ 756440 h 756440"/>
              <a:gd name="connsiteX3" fmla="*/ 0 w 4544243"/>
              <a:gd name="connsiteY3" fmla="*/ 751537 h 756440"/>
              <a:gd name="connsiteX4" fmla="*/ 0 w 4544243"/>
              <a:gd name="connsiteY4" fmla="*/ 0 h 756440"/>
              <a:gd name="connsiteX0" fmla="*/ 0 w 4544243"/>
              <a:gd name="connsiteY0" fmla="*/ 0 h 776051"/>
              <a:gd name="connsiteX1" fmla="*/ 4544242 w 4544243"/>
              <a:gd name="connsiteY1" fmla="*/ 498594 h 776051"/>
              <a:gd name="connsiteX2" fmla="*/ 4544243 w 4544243"/>
              <a:gd name="connsiteY2" fmla="*/ 776051 h 776051"/>
              <a:gd name="connsiteX3" fmla="*/ 0 w 4544243"/>
              <a:gd name="connsiteY3" fmla="*/ 751537 h 776051"/>
              <a:gd name="connsiteX4" fmla="*/ 0 w 4544243"/>
              <a:gd name="connsiteY4" fmla="*/ 0 h 776051"/>
              <a:gd name="connsiteX0" fmla="*/ 0 w 4544243"/>
              <a:gd name="connsiteY0" fmla="*/ 0 h 751537"/>
              <a:gd name="connsiteX1" fmla="*/ 4544242 w 4544243"/>
              <a:gd name="connsiteY1" fmla="*/ 498594 h 751537"/>
              <a:gd name="connsiteX2" fmla="*/ 4544243 w 4544243"/>
              <a:gd name="connsiteY2" fmla="*/ 751537 h 751537"/>
              <a:gd name="connsiteX3" fmla="*/ 0 w 4544243"/>
              <a:gd name="connsiteY3" fmla="*/ 751537 h 751537"/>
              <a:gd name="connsiteX4" fmla="*/ 0 w 4544243"/>
              <a:gd name="connsiteY4" fmla="*/ 0 h 751537"/>
              <a:gd name="connsiteX0" fmla="*/ 0 w 4544243"/>
              <a:gd name="connsiteY0" fmla="*/ 0 h 751537"/>
              <a:gd name="connsiteX1" fmla="*/ 4536927 w 4544243"/>
              <a:gd name="connsiteY1" fmla="*/ 557429 h 751537"/>
              <a:gd name="connsiteX2" fmla="*/ 4544243 w 4544243"/>
              <a:gd name="connsiteY2" fmla="*/ 751537 h 751537"/>
              <a:gd name="connsiteX3" fmla="*/ 0 w 4544243"/>
              <a:gd name="connsiteY3" fmla="*/ 751537 h 751537"/>
              <a:gd name="connsiteX4" fmla="*/ 0 w 4544243"/>
              <a:gd name="connsiteY4" fmla="*/ 0 h 751537"/>
              <a:gd name="connsiteX0" fmla="*/ 0 w 4544243"/>
              <a:gd name="connsiteY0" fmla="*/ 0 h 751537"/>
              <a:gd name="connsiteX1" fmla="*/ 4536927 w 4544243"/>
              <a:gd name="connsiteY1" fmla="*/ 518206 h 751537"/>
              <a:gd name="connsiteX2" fmla="*/ 4544243 w 4544243"/>
              <a:gd name="connsiteY2" fmla="*/ 751537 h 751537"/>
              <a:gd name="connsiteX3" fmla="*/ 0 w 4544243"/>
              <a:gd name="connsiteY3" fmla="*/ 751537 h 751537"/>
              <a:gd name="connsiteX4" fmla="*/ 0 w 4544243"/>
              <a:gd name="connsiteY4" fmla="*/ 0 h 751537"/>
              <a:gd name="connsiteX0" fmla="*/ 0 w 4558873"/>
              <a:gd name="connsiteY0" fmla="*/ 0 h 751537"/>
              <a:gd name="connsiteX1" fmla="*/ 4558873 w 4558873"/>
              <a:gd name="connsiteY1" fmla="*/ 557429 h 751537"/>
              <a:gd name="connsiteX2" fmla="*/ 4544243 w 4558873"/>
              <a:gd name="connsiteY2" fmla="*/ 751537 h 751537"/>
              <a:gd name="connsiteX3" fmla="*/ 0 w 4558873"/>
              <a:gd name="connsiteY3" fmla="*/ 751537 h 751537"/>
              <a:gd name="connsiteX4" fmla="*/ 0 w 4558873"/>
              <a:gd name="connsiteY4" fmla="*/ 0 h 751537"/>
              <a:gd name="connsiteX0" fmla="*/ 0 w 4544243"/>
              <a:gd name="connsiteY0" fmla="*/ 0 h 751537"/>
              <a:gd name="connsiteX1" fmla="*/ 4544243 w 4544243"/>
              <a:gd name="connsiteY1" fmla="*/ 557429 h 751537"/>
              <a:gd name="connsiteX2" fmla="*/ 4544243 w 4544243"/>
              <a:gd name="connsiteY2" fmla="*/ 751537 h 751537"/>
              <a:gd name="connsiteX3" fmla="*/ 0 w 4544243"/>
              <a:gd name="connsiteY3" fmla="*/ 751537 h 751537"/>
              <a:gd name="connsiteX4" fmla="*/ 0 w 4544243"/>
              <a:gd name="connsiteY4" fmla="*/ 0 h 751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4243" h="751537">
                <a:moveTo>
                  <a:pt x="0" y="0"/>
                </a:moveTo>
                <a:lnTo>
                  <a:pt x="4544243" y="557429"/>
                </a:lnTo>
                <a:lnTo>
                  <a:pt x="4544243" y="751537"/>
                </a:lnTo>
                <a:lnTo>
                  <a:pt x="0" y="751537"/>
                </a:lnTo>
                <a:lnTo>
                  <a:pt x="0" y="0"/>
                </a:lnTo>
                <a:close/>
              </a:path>
            </a:pathLst>
          </a:custGeom>
          <a:solidFill>
            <a:schemeClr val="accent2"/>
          </a:solidFill>
        </p:spPr>
        <p:txBody>
          <a:bodyPr wrap="square" rtlCol="0" anchor="ctr" anchorCtr="0">
            <a:noAutofit/>
          </a:bodyPr>
          <a:lstStyle/>
          <a:p>
            <a:pPr marL="0" indent="0" defTabSz="1343985" fontAlgn="base">
              <a:spcBef>
                <a:spcPct val="0"/>
              </a:spcBef>
              <a:spcAft>
                <a:spcPct val="0"/>
              </a:spcAft>
              <a:buClrTx/>
              <a:buNone/>
              <a:defRPr/>
            </a:pPr>
            <a:br>
              <a:rPr lang="en-GB" sz="2352" kern="0" dirty="0">
                <a:solidFill>
                  <a:srgbClr val="FFFFFF"/>
                </a:solidFill>
                <a:cs typeface="Arial" charset="0"/>
              </a:rPr>
            </a:br>
            <a:br>
              <a:rPr lang="en-GB" sz="2352" kern="0" dirty="0">
                <a:solidFill>
                  <a:srgbClr val="FFFFFF"/>
                </a:solidFill>
                <a:cs typeface="Arial" charset="0"/>
              </a:rPr>
            </a:br>
            <a:r>
              <a:rPr lang="en-GB" sz="2352" kern="0" dirty="0">
                <a:solidFill>
                  <a:srgbClr val="FFFFFF"/>
                </a:solidFill>
                <a:cs typeface="Arial" charset="0"/>
              </a:rPr>
              <a:t>Flexible income account</a:t>
            </a:r>
          </a:p>
        </p:txBody>
      </p:sp>
      <p:sp>
        <p:nvSpPr>
          <p:cNvPr id="9" name="TextBox 8"/>
          <p:cNvSpPr txBox="1"/>
          <p:nvPr/>
        </p:nvSpPr>
        <p:spPr>
          <a:xfrm>
            <a:off x="4395122" y="5972160"/>
            <a:ext cx="4021691" cy="461665"/>
          </a:xfrm>
          <a:prstGeom prst="rect">
            <a:avLst/>
          </a:prstGeom>
          <a:noFill/>
        </p:spPr>
        <p:txBody>
          <a:bodyPr wrap="square" rtlCol="0">
            <a:spAutoFit/>
          </a:bodyPr>
          <a:lstStyle/>
          <a:p>
            <a:pPr marL="0" indent="0" algn="ctr" defTabSz="1343985" fontAlgn="base">
              <a:spcBef>
                <a:spcPct val="0"/>
              </a:spcBef>
              <a:spcAft>
                <a:spcPct val="0"/>
              </a:spcAft>
              <a:buClrTx/>
              <a:buNone/>
              <a:defRPr/>
            </a:pPr>
            <a:r>
              <a:rPr lang="en-GB" sz="2400" b="1" kern="0" dirty="0">
                <a:solidFill>
                  <a:srgbClr val="3C3C3C"/>
                </a:solidFill>
                <a:latin typeface="Arial"/>
                <a:cs typeface="Arial" charset="0"/>
              </a:rPr>
              <a:t>Securing the future</a:t>
            </a:r>
            <a:endParaRPr lang="en-GB" sz="1200" kern="0" dirty="0">
              <a:solidFill>
                <a:srgbClr val="3C3C3C"/>
              </a:solidFill>
              <a:latin typeface="Arial"/>
              <a:cs typeface="Arial" charset="0"/>
            </a:endParaRPr>
          </a:p>
        </p:txBody>
      </p:sp>
      <p:sp>
        <p:nvSpPr>
          <p:cNvPr id="10" name="TextBox 9"/>
          <p:cNvSpPr txBox="1"/>
          <p:nvPr/>
        </p:nvSpPr>
        <p:spPr>
          <a:xfrm>
            <a:off x="582627" y="5972158"/>
            <a:ext cx="4248969" cy="461665"/>
          </a:xfrm>
          <a:prstGeom prst="rect">
            <a:avLst/>
          </a:prstGeom>
          <a:noFill/>
        </p:spPr>
        <p:txBody>
          <a:bodyPr wrap="square" rtlCol="0">
            <a:spAutoFit/>
          </a:bodyPr>
          <a:lstStyle/>
          <a:p>
            <a:pPr marL="0" indent="0" algn="ctr" defTabSz="1343985" fontAlgn="base">
              <a:spcBef>
                <a:spcPct val="0"/>
              </a:spcBef>
              <a:spcAft>
                <a:spcPct val="0"/>
              </a:spcAft>
              <a:buClrTx/>
              <a:buNone/>
              <a:defRPr/>
            </a:pPr>
            <a:r>
              <a:rPr lang="en-GB" sz="2400" b="1" kern="0" dirty="0">
                <a:solidFill>
                  <a:srgbClr val="3C3C3C"/>
                </a:solidFill>
                <a:latin typeface="Arial"/>
                <a:cs typeface="Arial" charset="0"/>
              </a:rPr>
              <a:t>Flexibility</a:t>
            </a:r>
          </a:p>
        </p:txBody>
      </p:sp>
      <p:sp>
        <p:nvSpPr>
          <p:cNvPr id="11" name="TextBox 10"/>
          <p:cNvSpPr txBox="1"/>
          <p:nvPr/>
        </p:nvSpPr>
        <p:spPr>
          <a:xfrm>
            <a:off x="8168774" y="5972160"/>
            <a:ext cx="3915857" cy="461665"/>
          </a:xfrm>
          <a:prstGeom prst="rect">
            <a:avLst/>
          </a:prstGeom>
          <a:noFill/>
        </p:spPr>
        <p:txBody>
          <a:bodyPr wrap="square" rtlCol="0">
            <a:spAutoFit/>
          </a:bodyPr>
          <a:lstStyle/>
          <a:p>
            <a:pPr marL="0" indent="0" algn="ctr" defTabSz="1343985" fontAlgn="base">
              <a:spcBef>
                <a:spcPct val="0"/>
              </a:spcBef>
              <a:spcAft>
                <a:spcPct val="0"/>
              </a:spcAft>
              <a:buClrTx/>
              <a:buNone/>
              <a:defRPr/>
            </a:pPr>
            <a:r>
              <a:rPr lang="en-GB" sz="2400" b="1" kern="0" dirty="0">
                <a:solidFill>
                  <a:srgbClr val="3C3C3C"/>
                </a:solidFill>
                <a:latin typeface="Arial"/>
                <a:cs typeface="Arial" charset="0"/>
              </a:rPr>
              <a:t>Security for life</a:t>
            </a:r>
            <a:endParaRPr lang="en-GB" sz="1200" kern="0" dirty="0">
              <a:solidFill>
                <a:srgbClr val="3C3C3C"/>
              </a:solidFill>
              <a:latin typeface="Arial"/>
              <a:cs typeface="Arial" charset="0"/>
            </a:endParaRPr>
          </a:p>
        </p:txBody>
      </p:sp>
      <p:grpSp>
        <p:nvGrpSpPr>
          <p:cNvPr id="3" name="Group 2"/>
          <p:cNvGrpSpPr/>
          <p:nvPr/>
        </p:nvGrpSpPr>
        <p:grpSpPr>
          <a:xfrm>
            <a:off x="1098909" y="3676562"/>
            <a:ext cx="11336014" cy="1161614"/>
            <a:chOff x="747563" y="2501484"/>
            <a:chExt cx="7712870" cy="790347"/>
          </a:xfrm>
        </p:grpSpPr>
        <p:grpSp>
          <p:nvGrpSpPr>
            <p:cNvPr id="7" name="Group 6"/>
            <p:cNvGrpSpPr/>
            <p:nvPr/>
          </p:nvGrpSpPr>
          <p:grpSpPr>
            <a:xfrm>
              <a:off x="747563" y="2501484"/>
              <a:ext cx="7712870" cy="790347"/>
              <a:chOff x="1077242" y="1863590"/>
              <a:chExt cx="7764667" cy="789338"/>
            </a:xfrm>
          </p:grpSpPr>
          <p:sp>
            <p:nvSpPr>
              <p:cNvPr id="12" name="TextBox 11"/>
              <p:cNvSpPr txBox="1"/>
              <p:nvPr/>
            </p:nvSpPr>
            <p:spPr>
              <a:xfrm>
                <a:off x="1077242" y="1895832"/>
                <a:ext cx="2242238" cy="411316"/>
              </a:xfrm>
              <a:prstGeom prst="rect">
                <a:avLst/>
              </a:prstGeom>
              <a:solidFill>
                <a:srgbClr val="FFFFFF"/>
              </a:solidFill>
            </p:spPr>
            <p:txBody>
              <a:bodyPr wrap="square" rtlCol="0" anchor="ctr" anchorCtr="0">
                <a:noAutofit/>
              </a:bodyPr>
              <a:lstStyle/>
              <a:p>
                <a:pPr marL="0" indent="0" defTabSz="1343985" fontAlgn="base">
                  <a:spcBef>
                    <a:spcPct val="0"/>
                  </a:spcBef>
                  <a:spcAft>
                    <a:spcPct val="0"/>
                  </a:spcAft>
                  <a:buClrTx/>
                  <a:buNone/>
                  <a:defRPr/>
                </a:pPr>
                <a:r>
                  <a:rPr lang="en-GB" sz="2352" kern="0" dirty="0">
                    <a:solidFill>
                      <a:srgbClr val="414141"/>
                    </a:solidFill>
                    <a:cs typeface="Arial" charset="0"/>
                  </a:rPr>
                  <a:t>Monthly payments</a:t>
                </a:r>
              </a:p>
            </p:txBody>
          </p:sp>
          <p:sp>
            <p:nvSpPr>
              <p:cNvPr id="13" name="TextBox 12"/>
              <p:cNvSpPr txBox="1"/>
              <p:nvPr/>
            </p:nvSpPr>
            <p:spPr>
              <a:xfrm>
                <a:off x="5884689" y="2240920"/>
                <a:ext cx="2957220" cy="412008"/>
              </a:xfrm>
              <a:prstGeom prst="rect">
                <a:avLst/>
              </a:prstGeom>
              <a:solidFill>
                <a:schemeClr val="tx2"/>
              </a:solidFill>
            </p:spPr>
            <p:txBody>
              <a:bodyPr wrap="square" rtlCol="0" anchor="ctr" anchorCtr="0">
                <a:noAutofit/>
              </a:bodyPr>
              <a:lstStyle/>
              <a:p>
                <a:pPr marL="0" indent="0" defTabSz="1343985" fontAlgn="base">
                  <a:spcBef>
                    <a:spcPct val="0"/>
                  </a:spcBef>
                  <a:spcAft>
                    <a:spcPct val="0"/>
                  </a:spcAft>
                  <a:buClrTx/>
                  <a:buNone/>
                  <a:defRPr/>
                </a:pPr>
                <a:r>
                  <a:rPr lang="en-GB" sz="2499" kern="0" dirty="0">
                    <a:solidFill>
                      <a:srgbClr val="FFFFFF"/>
                    </a:solidFill>
                    <a:cs typeface="Arial" charset="0"/>
                  </a:rPr>
                  <a:t>Later life protected income</a:t>
                </a:r>
              </a:p>
            </p:txBody>
          </p:sp>
          <p:cxnSp>
            <p:nvCxnSpPr>
              <p:cNvPr id="14" name="Elbow Connector 15"/>
              <p:cNvCxnSpPr/>
              <p:nvPr/>
            </p:nvCxnSpPr>
            <p:spPr>
              <a:xfrm>
                <a:off x="3412784" y="2509096"/>
                <a:ext cx="2471904" cy="0"/>
              </a:xfrm>
              <a:prstGeom prst="straightConnector1">
                <a:avLst/>
              </a:prstGeom>
              <a:noFill/>
              <a:ln w="31750" cap="flat" cmpd="sng" algn="ctr">
                <a:solidFill>
                  <a:srgbClr val="414141"/>
                </a:solidFill>
                <a:prstDash val="solid"/>
                <a:tailEnd type="arrow"/>
              </a:ln>
              <a:effectLst/>
            </p:spPr>
          </p:cxnSp>
          <p:sp>
            <p:nvSpPr>
              <p:cNvPr id="15" name="Rectangle 14"/>
              <p:cNvSpPr/>
              <p:nvPr/>
            </p:nvSpPr>
            <p:spPr>
              <a:xfrm>
                <a:off x="3661375" y="1863590"/>
                <a:ext cx="1933113" cy="554656"/>
              </a:xfrm>
              <a:prstGeom prst="rect">
                <a:avLst/>
              </a:prstGeom>
            </p:spPr>
            <p:txBody>
              <a:bodyPr wrap="square">
                <a:spAutoFit/>
              </a:bodyPr>
              <a:lstStyle/>
              <a:p>
                <a:pPr marL="0" indent="0" algn="ctr" defTabSz="1343985" fontAlgn="base">
                  <a:spcBef>
                    <a:spcPct val="0"/>
                  </a:spcBef>
                  <a:spcAft>
                    <a:spcPct val="0"/>
                  </a:spcAft>
                  <a:buClrTx/>
                  <a:buNone/>
                  <a:defRPr/>
                </a:pPr>
                <a:r>
                  <a:rPr lang="en-GB" sz="2352" kern="0" dirty="0">
                    <a:solidFill>
                      <a:srgbClr val="414141"/>
                    </a:solidFill>
                    <a:cs typeface="Arial" charset="0"/>
                  </a:rPr>
                  <a:t>Buy later life income</a:t>
                </a:r>
              </a:p>
            </p:txBody>
          </p:sp>
        </p:grpSp>
        <p:sp>
          <p:nvSpPr>
            <p:cNvPr id="8" name="TextBox 7"/>
            <p:cNvSpPr txBox="1"/>
            <p:nvPr/>
          </p:nvSpPr>
          <p:spPr>
            <a:xfrm>
              <a:off x="810563" y="2909507"/>
              <a:ext cx="2251524" cy="382323"/>
            </a:xfrm>
            <a:custGeom>
              <a:avLst/>
              <a:gdLst>
                <a:gd name="connsiteX0" fmla="*/ 0 w 2362202"/>
                <a:gd name="connsiteY0" fmla="*/ 0 h 45719"/>
                <a:gd name="connsiteX1" fmla="*/ 2362202 w 2362202"/>
                <a:gd name="connsiteY1" fmla="*/ 0 h 45719"/>
                <a:gd name="connsiteX2" fmla="*/ 2362202 w 2362202"/>
                <a:gd name="connsiteY2" fmla="*/ 45719 h 45719"/>
                <a:gd name="connsiteX3" fmla="*/ 0 w 2362202"/>
                <a:gd name="connsiteY3" fmla="*/ 45719 h 45719"/>
                <a:gd name="connsiteX4" fmla="*/ 0 w 2362202"/>
                <a:gd name="connsiteY4" fmla="*/ 0 h 45719"/>
                <a:gd name="connsiteX0" fmla="*/ 0 w 2376832"/>
                <a:gd name="connsiteY0" fmla="*/ 219456 h 265175"/>
                <a:gd name="connsiteX1" fmla="*/ 2376832 w 2376832"/>
                <a:gd name="connsiteY1" fmla="*/ 0 h 265175"/>
                <a:gd name="connsiteX2" fmla="*/ 2362202 w 2376832"/>
                <a:gd name="connsiteY2" fmla="*/ 265175 h 265175"/>
                <a:gd name="connsiteX3" fmla="*/ 0 w 2376832"/>
                <a:gd name="connsiteY3" fmla="*/ 265175 h 265175"/>
                <a:gd name="connsiteX4" fmla="*/ 0 w 2376832"/>
                <a:gd name="connsiteY4" fmla="*/ 219456 h 265175"/>
                <a:gd name="connsiteX0" fmla="*/ 0 w 2362202"/>
                <a:gd name="connsiteY0" fmla="*/ 219456 h 265175"/>
                <a:gd name="connsiteX1" fmla="*/ 2347571 w 2362202"/>
                <a:gd name="connsiteY1" fmla="*/ 0 h 265175"/>
                <a:gd name="connsiteX2" fmla="*/ 2362202 w 2362202"/>
                <a:gd name="connsiteY2" fmla="*/ 265175 h 265175"/>
                <a:gd name="connsiteX3" fmla="*/ 0 w 2362202"/>
                <a:gd name="connsiteY3" fmla="*/ 265175 h 265175"/>
                <a:gd name="connsiteX4" fmla="*/ 0 w 2362202"/>
                <a:gd name="connsiteY4" fmla="*/ 219456 h 265175"/>
                <a:gd name="connsiteX0" fmla="*/ 0 w 2362202"/>
                <a:gd name="connsiteY0" fmla="*/ 212141 h 257860"/>
                <a:gd name="connsiteX1" fmla="*/ 2362202 w 2362202"/>
                <a:gd name="connsiteY1" fmla="*/ 0 h 257860"/>
                <a:gd name="connsiteX2" fmla="*/ 2362202 w 2362202"/>
                <a:gd name="connsiteY2" fmla="*/ 257860 h 257860"/>
                <a:gd name="connsiteX3" fmla="*/ 0 w 2362202"/>
                <a:gd name="connsiteY3" fmla="*/ 257860 h 257860"/>
                <a:gd name="connsiteX4" fmla="*/ 0 w 2362202"/>
                <a:gd name="connsiteY4" fmla="*/ 212141 h 257860"/>
                <a:gd name="connsiteX0" fmla="*/ 0 w 2384147"/>
                <a:gd name="connsiteY0" fmla="*/ 212141 h 257860"/>
                <a:gd name="connsiteX1" fmla="*/ 2384147 w 2384147"/>
                <a:gd name="connsiteY1" fmla="*/ 0 h 257860"/>
                <a:gd name="connsiteX2" fmla="*/ 2362202 w 2384147"/>
                <a:gd name="connsiteY2" fmla="*/ 257860 h 257860"/>
                <a:gd name="connsiteX3" fmla="*/ 0 w 2384147"/>
                <a:gd name="connsiteY3" fmla="*/ 257860 h 257860"/>
                <a:gd name="connsiteX4" fmla="*/ 0 w 2384147"/>
                <a:gd name="connsiteY4" fmla="*/ 212141 h 257860"/>
                <a:gd name="connsiteX0" fmla="*/ 0 w 2362202"/>
                <a:gd name="connsiteY0" fmla="*/ 212141 h 257860"/>
                <a:gd name="connsiteX1" fmla="*/ 2349641 w 2362202"/>
                <a:gd name="connsiteY1" fmla="*/ 0 h 257860"/>
                <a:gd name="connsiteX2" fmla="*/ 2362202 w 2362202"/>
                <a:gd name="connsiteY2" fmla="*/ 257860 h 257860"/>
                <a:gd name="connsiteX3" fmla="*/ 0 w 2362202"/>
                <a:gd name="connsiteY3" fmla="*/ 257860 h 257860"/>
                <a:gd name="connsiteX4" fmla="*/ 0 w 2362202"/>
                <a:gd name="connsiteY4" fmla="*/ 212141 h 257860"/>
                <a:gd name="connsiteX0" fmla="*/ 0 w 2349641"/>
                <a:gd name="connsiteY0" fmla="*/ 212141 h 257860"/>
                <a:gd name="connsiteX1" fmla="*/ 2349641 w 2349641"/>
                <a:gd name="connsiteY1" fmla="*/ 0 h 257860"/>
                <a:gd name="connsiteX2" fmla="*/ 2336323 w 2349641"/>
                <a:gd name="connsiteY2" fmla="*/ 257860 h 257860"/>
                <a:gd name="connsiteX3" fmla="*/ 0 w 2349641"/>
                <a:gd name="connsiteY3" fmla="*/ 257860 h 257860"/>
                <a:gd name="connsiteX4" fmla="*/ 0 w 2349641"/>
                <a:gd name="connsiteY4" fmla="*/ 212141 h 257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9641" h="257860">
                  <a:moveTo>
                    <a:pt x="0" y="212141"/>
                  </a:moveTo>
                  <a:lnTo>
                    <a:pt x="2349641" y="0"/>
                  </a:lnTo>
                  <a:lnTo>
                    <a:pt x="2336323" y="257860"/>
                  </a:lnTo>
                  <a:lnTo>
                    <a:pt x="0" y="257860"/>
                  </a:lnTo>
                  <a:lnTo>
                    <a:pt x="0" y="212141"/>
                  </a:lnTo>
                  <a:close/>
                </a:path>
              </a:pathLst>
            </a:custGeom>
            <a:solidFill>
              <a:schemeClr val="tx2"/>
            </a:solidFill>
          </p:spPr>
          <p:txBody>
            <a:bodyPr wrap="square" rtlCol="0" anchor="ctr" anchorCtr="0">
              <a:noAutofit/>
            </a:bodyPr>
            <a:lstStyle/>
            <a:p>
              <a:pPr marL="0" indent="0" defTabSz="1343985" fontAlgn="base">
                <a:spcBef>
                  <a:spcPct val="0"/>
                </a:spcBef>
                <a:spcAft>
                  <a:spcPct val="0"/>
                </a:spcAft>
                <a:buClrTx/>
                <a:buNone/>
                <a:defRPr/>
              </a:pPr>
              <a:endParaRPr lang="en-GB" sz="1764" kern="0">
                <a:solidFill>
                  <a:srgbClr val="FFFFFF"/>
                </a:solidFill>
                <a:latin typeface="Trebuchet MS"/>
                <a:cs typeface="Arial" charset="0"/>
              </a:endParaRPr>
            </a:p>
          </p:txBody>
        </p:sp>
      </p:grpSp>
      <p:sp>
        <p:nvSpPr>
          <p:cNvPr id="5" name="TextBox 4"/>
          <p:cNvSpPr txBox="1"/>
          <p:nvPr/>
        </p:nvSpPr>
        <p:spPr>
          <a:xfrm>
            <a:off x="1191504" y="3264587"/>
            <a:ext cx="11004566" cy="455055"/>
          </a:xfrm>
          <a:prstGeom prst="rect">
            <a:avLst/>
          </a:prstGeom>
          <a:solidFill>
            <a:srgbClr val="98A4AB"/>
          </a:solidFill>
        </p:spPr>
        <p:txBody>
          <a:bodyPr wrap="square" rtlCol="0" anchor="ctr" anchorCtr="0">
            <a:noAutofit/>
          </a:bodyPr>
          <a:lstStyle/>
          <a:p>
            <a:pPr marL="0" indent="0" defTabSz="1343985" fontAlgn="base">
              <a:spcBef>
                <a:spcPct val="0"/>
              </a:spcBef>
              <a:spcAft>
                <a:spcPct val="0"/>
              </a:spcAft>
              <a:buClrTx/>
              <a:buNone/>
              <a:defRPr/>
            </a:pPr>
            <a:r>
              <a:rPr lang="en-GB" sz="2352" kern="0" dirty="0">
                <a:solidFill>
                  <a:srgbClr val="FFFFFF"/>
                </a:solidFill>
                <a:cs typeface="Arial" charset="0"/>
              </a:rPr>
              <a:t>Rainy day fund</a:t>
            </a:r>
          </a:p>
        </p:txBody>
      </p:sp>
      <p:sp>
        <p:nvSpPr>
          <p:cNvPr id="20" name="Title 3">
            <a:extLst>
              <a:ext uri="{FF2B5EF4-FFF2-40B4-BE49-F238E27FC236}">
                <a16:creationId xmlns:a16="http://schemas.microsoft.com/office/drawing/2014/main" id="{F16AB8E4-F25A-4284-F318-0251FE49E818}"/>
              </a:ext>
            </a:extLst>
          </p:cNvPr>
          <p:cNvSpPr txBox="1">
            <a:spLocks/>
          </p:cNvSpPr>
          <p:nvPr/>
        </p:nvSpPr>
        <p:spPr>
          <a:xfrm>
            <a:off x="357188" y="313395"/>
            <a:ext cx="12990395" cy="619582"/>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b="1" kern="1200">
                <a:solidFill>
                  <a:srgbClr val="28465F"/>
                </a:solidFill>
                <a:latin typeface="+mj-lt"/>
                <a:ea typeface="+mj-ea"/>
                <a:cs typeface="+mj-cs"/>
              </a:defRPr>
            </a:lvl1pPr>
          </a:lstStyle>
          <a:p>
            <a:pPr marL="0" indent="0">
              <a:buClrTx/>
              <a:buFontTx/>
            </a:pPr>
            <a:r>
              <a:rPr lang="en-GB" dirty="0"/>
              <a:t>Under the bonnet design – flexible lifelong income</a:t>
            </a:r>
          </a:p>
        </p:txBody>
      </p:sp>
      <p:pic>
        <p:nvPicPr>
          <p:cNvPr id="2" name="Picture 1">
            <a:extLst>
              <a:ext uri="{FF2B5EF4-FFF2-40B4-BE49-F238E27FC236}">
                <a16:creationId xmlns:a16="http://schemas.microsoft.com/office/drawing/2014/main" id="{016F61C2-4DD2-7384-C333-07A80EC8A597}"/>
              </a:ext>
            </a:extLst>
          </p:cNvPr>
          <p:cNvPicPr>
            <a:picLocks noChangeAspect="1"/>
          </p:cNvPicPr>
          <p:nvPr/>
        </p:nvPicPr>
        <p:blipFill>
          <a:blip r:embed="rId3"/>
          <a:srcRect l="19663" t="77648" r="7738"/>
          <a:stretch/>
        </p:blipFill>
        <p:spPr>
          <a:xfrm>
            <a:off x="1098179" y="4942363"/>
            <a:ext cx="11415829" cy="936905"/>
          </a:xfrm>
          <a:prstGeom prst="rect">
            <a:avLst/>
          </a:prstGeom>
        </p:spPr>
      </p:pic>
    </p:spTree>
    <p:extLst>
      <p:ext uri="{BB962C8B-B14F-4D97-AF65-F5344CB8AC3E}">
        <p14:creationId xmlns:p14="http://schemas.microsoft.com/office/powerpoint/2010/main" val="2458924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Securing a later life income </a:t>
            </a:r>
          </a:p>
        </p:txBody>
      </p:sp>
      <p:sp>
        <p:nvSpPr>
          <p:cNvPr id="5" name="Slide Number Placeholder 1"/>
          <p:cNvSpPr>
            <a:spLocks noGrp="1"/>
          </p:cNvSpPr>
          <p:nvPr>
            <p:ph type="sldNum" sz="quarter" idx="10"/>
          </p:nvPr>
        </p:nvSpPr>
        <p:spPr>
          <a:xfrm>
            <a:off x="12286082" y="7251688"/>
            <a:ext cx="1019622" cy="307987"/>
          </a:xfrm>
        </p:spPr>
        <p:txBody>
          <a:bodyPr/>
          <a:lstStyle/>
          <a:p>
            <a:pPr defTabSz="914400">
              <a:buClr>
                <a:srgbClr val="FF8200"/>
              </a:buClr>
              <a:defRPr/>
            </a:pPr>
            <a:fld id="{83AD940B-BBCB-4B14-850F-5056E8092756}" type="slidenum">
              <a:rPr lang="en-GB">
                <a:solidFill>
                  <a:srgbClr val="3C3C3C"/>
                </a:solidFill>
                <a:latin typeface="Arial"/>
              </a:rPr>
              <a:pPr defTabSz="914400">
                <a:buClr>
                  <a:srgbClr val="FF8200"/>
                </a:buClr>
                <a:defRPr/>
              </a:pPr>
              <a:t>4</a:t>
            </a:fld>
            <a:endParaRPr lang="en-GB">
              <a:solidFill>
                <a:srgbClr val="3C3C3C"/>
              </a:solidFill>
              <a:latin typeface="Arial"/>
            </a:endParaRPr>
          </a:p>
        </p:txBody>
      </p:sp>
      <p:sp>
        <p:nvSpPr>
          <p:cNvPr id="6" name="TextBox 5"/>
          <p:cNvSpPr txBox="1"/>
          <p:nvPr/>
        </p:nvSpPr>
        <p:spPr>
          <a:xfrm>
            <a:off x="3245928" y="1850015"/>
            <a:ext cx="6947921" cy="400110"/>
          </a:xfrm>
          <a:prstGeom prst="rect">
            <a:avLst/>
          </a:prstGeom>
          <a:noFill/>
        </p:spPr>
        <p:txBody>
          <a:bodyPr wrap="square" rtlCol="0">
            <a:spAutoFit/>
          </a:bodyPr>
          <a:lstStyle/>
          <a:p>
            <a:pPr marL="0" indent="0" algn="ctr" defTabSz="914400">
              <a:buClr>
                <a:srgbClr val="FF8200"/>
              </a:buClr>
              <a:buNone/>
              <a:defRPr/>
            </a:pPr>
            <a:r>
              <a:rPr lang="en-GB" sz="2000" b="1" dirty="0">
                <a:solidFill>
                  <a:schemeClr val="accent2"/>
                </a:solidFill>
                <a:latin typeface="Arial"/>
              </a:rPr>
              <a:t>Later-life protected income fund</a:t>
            </a:r>
          </a:p>
        </p:txBody>
      </p:sp>
      <p:pic>
        <p:nvPicPr>
          <p:cNvPr id="7" name="Picture 6" descr="A graph of a number of people&#10;&#10;Description automatically generated with medium confidence">
            <a:extLst>
              <a:ext uri="{FF2B5EF4-FFF2-40B4-BE49-F238E27FC236}">
                <a16:creationId xmlns:a16="http://schemas.microsoft.com/office/drawing/2014/main" id="{B8746CDE-A4BB-D9CD-5849-442EF7868F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436" y="2579358"/>
            <a:ext cx="11992900" cy="3307092"/>
          </a:xfrm>
          <a:prstGeom prst="rect">
            <a:avLst/>
          </a:prstGeom>
        </p:spPr>
      </p:pic>
    </p:spTree>
    <p:extLst>
      <p:ext uri="{BB962C8B-B14F-4D97-AF65-F5344CB8AC3E}">
        <p14:creationId xmlns:p14="http://schemas.microsoft.com/office/powerpoint/2010/main" val="177925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6F5625-FD10-44FC-8663-0785A07C64AF}"/>
              </a:ext>
            </a:extLst>
          </p:cNvPr>
          <p:cNvSpPr>
            <a:spLocks noGrp="1"/>
          </p:cNvSpPr>
          <p:nvPr>
            <p:ph type="body" sz="quarter" idx="10"/>
          </p:nvPr>
        </p:nvSpPr>
        <p:spPr/>
        <p:txBody>
          <a:bodyPr/>
          <a:lstStyle/>
          <a:p>
            <a:r>
              <a:rPr lang="en-GB" b="1"/>
              <a:t>© Nest Corporation 2024. All rights reserved. </a:t>
            </a:r>
          </a:p>
          <a:p>
            <a:endParaRPr lang="en-GB"/>
          </a:p>
          <a:p>
            <a:r>
              <a:rPr lang="en-GB"/>
              <a:t>This information does not constitute financial, investment or professional advice and should not be relied on.</a:t>
            </a:r>
          </a:p>
          <a:p>
            <a:r>
              <a:rPr lang="en-GB"/>
              <a:t>We do not make any personal recommendation or give advice to employers and their workers or third parties on how to make investment decisions. If you are considering using Nest you should consider talking to an appropriately qualified professional. </a:t>
            </a:r>
          </a:p>
          <a:p>
            <a:r>
              <a:rPr lang="en-GB"/>
              <a:t>We do not give any undertaking or make any representation or warranty that this document is complete or error free. We do not accept responsibility for any loss caused as a result of any error, inaccuracy or incompleteness. </a:t>
            </a:r>
          </a:p>
          <a:p>
            <a:r>
              <a:rPr lang="en-GB"/>
              <a:t>Any form of reproduction of all or any part of these slides is not allowed. </a:t>
            </a:r>
          </a:p>
        </p:txBody>
      </p:sp>
    </p:spTree>
    <p:extLst>
      <p:ext uri="{BB962C8B-B14F-4D97-AF65-F5344CB8AC3E}">
        <p14:creationId xmlns:p14="http://schemas.microsoft.com/office/powerpoint/2010/main" val="3287417554"/>
      </p:ext>
    </p:extLst>
  </p:cSld>
  <p:clrMapOvr>
    <a:masterClrMapping/>
  </p:clrMapOvr>
</p:sld>
</file>

<file path=ppt/theme/theme1.xml><?xml version="1.0" encoding="utf-8"?>
<a:theme xmlns:a="http://schemas.openxmlformats.org/drawingml/2006/main" name="Nest (Widescreen) Template">
  <a:themeElements>
    <a:clrScheme name="Nest">
      <a:dk1>
        <a:srgbClr val="3C3C3C"/>
      </a:dk1>
      <a:lt1>
        <a:srgbClr val="FFFFFF"/>
      </a:lt1>
      <a:dk2>
        <a:srgbClr val="FF8200"/>
      </a:dk2>
      <a:lt2>
        <a:srgbClr val="E6E3D9"/>
      </a:lt2>
      <a:accent1>
        <a:srgbClr val="00A0A4"/>
      </a:accent1>
      <a:accent2>
        <a:srgbClr val="00515F"/>
      </a:accent2>
      <a:accent3>
        <a:srgbClr val="C8DCFA"/>
      </a:accent3>
      <a:accent4>
        <a:srgbClr val="FF7882"/>
      </a:accent4>
      <a:accent5>
        <a:srgbClr val="792A86"/>
      </a:accent5>
      <a:accent6>
        <a:srgbClr val="E71F69"/>
      </a:accent6>
      <a:hlink>
        <a:srgbClr val="005EA5"/>
      </a:hlink>
      <a:folHlink>
        <a:srgbClr val="005EA5"/>
      </a:folHlink>
    </a:clrScheme>
    <a:fontScheme name="Nest (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lIns="180000" tIns="180000" rIns="180000" bIns="180000"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3175">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dirty="0" err="1" smtClean="0"/>
        </a:defPPr>
      </a:lstStyle>
    </a:txDef>
  </a:objectDefaults>
  <a:extraClrSchemeLst/>
  <a:extLst>
    <a:ext uri="{05A4C25C-085E-4340-85A3-A5531E510DB2}">
      <thm15:themeFamily xmlns:thm15="http://schemas.microsoft.com/office/thememl/2012/main" name="Nest Widescreen Template.potx" id="{F3981028-7547-4FCB-9772-2131B4342DEB}" vid="{E5594363-A033-438D-AB23-40AB269E2826}"/>
    </a:ext>
  </a:extLst>
</a:theme>
</file>

<file path=ppt/theme/theme2.xml><?xml version="1.0" encoding="utf-8"?>
<a:theme xmlns:a="http://schemas.openxmlformats.org/drawingml/2006/main" name="1_Nest (Widescreen) Template">
  <a:themeElements>
    <a:clrScheme name="Nest">
      <a:dk1>
        <a:srgbClr val="3C3C3C"/>
      </a:dk1>
      <a:lt1>
        <a:srgbClr val="FFFFFF"/>
      </a:lt1>
      <a:dk2>
        <a:srgbClr val="FF8200"/>
      </a:dk2>
      <a:lt2>
        <a:srgbClr val="E6E3D9"/>
      </a:lt2>
      <a:accent1>
        <a:srgbClr val="00A0A4"/>
      </a:accent1>
      <a:accent2>
        <a:srgbClr val="00515F"/>
      </a:accent2>
      <a:accent3>
        <a:srgbClr val="C8DCFA"/>
      </a:accent3>
      <a:accent4>
        <a:srgbClr val="FF7882"/>
      </a:accent4>
      <a:accent5>
        <a:srgbClr val="792A86"/>
      </a:accent5>
      <a:accent6>
        <a:srgbClr val="E71F69"/>
      </a:accent6>
      <a:hlink>
        <a:srgbClr val="005EA5"/>
      </a:hlink>
      <a:folHlink>
        <a:srgbClr val="005EA5"/>
      </a:folHlink>
    </a:clrScheme>
    <a:fontScheme name="Nest (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lIns="180000" tIns="180000" rIns="180000" bIns="180000"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3175">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dirty="0" err="1" smtClean="0"/>
        </a:defPPr>
      </a:lstStyle>
    </a:txDef>
  </a:objectDefaults>
  <a:extraClrSchemeLst/>
  <a:extLst>
    <a:ext uri="{05A4C25C-085E-4340-85A3-A5531E510DB2}">
      <thm15:themeFamily xmlns:thm15="http://schemas.microsoft.com/office/thememl/2012/main" name="Nest Widescreen Template.potx" id="{95BD143B-85FB-4D74-B1BE-80A734DABC7A}" vid="{5E26BFE5-841F-4560-9EAF-FEB9C5FFFBD4}"/>
    </a:ext>
  </a:extLst>
</a:theme>
</file>

<file path=ppt/theme/theme3.xml><?xml version="1.0" encoding="utf-8"?>
<a:theme xmlns:a="http://schemas.openxmlformats.org/drawingml/2006/main" name="Custom Design">
  <a:themeElements>
    <a:clrScheme name="Custom 1">
      <a:dk1>
        <a:srgbClr val="FFFFFF"/>
      </a:dk1>
      <a:lt1>
        <a:srgbClr val="44546A"/>
      </a:lt1>
      <a:dk2>
        <a:srgbClr val="FFFFFF"/>
      </a:dk2>
      <a:lt2>
        <a:srgbClr val="44546A"/>
      </a:lt2>
      <a:accent1>
        <a:srgbClr val="3FA6CC"/>
      </a:accent1>
      <a:accent2>
        <a:srgbClr val="6EC040"/>
      </a:accent2>
      <a:accent3>
        <a:srgbClr val="FDC82F"/>
      </a:accent3>
      <a:accent4>
        <a:srgbClr val="F2016C"/>
      </a:accent4>
      <a:accent5>
        <a:srgbClr val="455560"/>
      </a:accent5>
      <a:accent6>
        <a:srgbClr val="85898A"/>
      </a:accent6>
      <a:hlink>
        <a:srgbClr val="3FA6CC"/>
      </a:hlink>
      <a:folHlink>
        <a:srgbClr val="6EC040"/>
      </a:folHlink>
    </a:clrScheme>
    <a:fontScheme name="Hymans Robertson">
      <a:majorFont>
        <a:latin typeface="Times"/>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st practice presentation_16x9 widescreen_MainLogo" id="{D6EE9DBD-64B9-48C6-9B0D-6275576A4D6F}" vid="{EB2636A9-9131-4707-8E6F-5AFC7ECD9F18}"/>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Nest">
      <a:dk1>
        <a:srgbClr val="3C3C3C"/>
      </a:dk1>
      <a:lt1>
        <a:srgbClr val="FFFFFF"/>
      </a:lt1>
      <a:dk2>
        <a:srgbClr val="FF8200"/>
      </a:dk2>
      <a:lt2>
        <a:srgbClr val="E6E3D9"/>
      </a:lt2>
      <a:accent1>
        <a:srgbClr val="00A0A4"/>
      </a:accent1>
      <a:accent2>
        <a:srgbClr val="00515F"/>
      </a:accent2>
      <a:accent3>
        <a:srgbClr val="C8DCFA"/>
      </a:accent3>
      <a:accent4>
        <a:srgbClr val="FF7882"/>
      </a:accent4>
      <a:accent5>
        <a:srgbClr val="792A86"/>
      </a:accent5>
      <a:accent6>
        <a:srgbClr val="E71F69"/>
      </a:accent6>
      <a:hlink>
        <a:srgbClr val="005EA5"/>
      </a:hlink>
      <a:folHlink>
        <a:srgbClr val="005EA5"/>
      </a:folHlink>
    </a:clrScheme>
    <a:fontScheme name="Nest (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Nest">
      <a:dk1>
        <a:srgbClr val="3C3C3C"/>
      </a:dk1>
      <a:lt1>
        <a:srgbClr val="FFFFFF"/>
      </a:lt1>
      <a:dk2>
        <a:srgbClr val="FF8200"/>
      </a:dk2>
      <a:lt2>
        <a:srgbClr val="E6E3D9"/>
      </a:lt2>
      <a:accent1>
        <a:srgbClr val="00A0A4"/>
      </a:accent1>
      <a:accent2>
        <a:srgbClr val="00515F"/>
      </a:accent2>
      <a:accent3>
        <a:srgbClr val="C8DCFA"/>
      </a:accent3>
      <a:accent4>
        <a:srgbClr val="FF7882"/>
      </a:accent4>
      <a:accent5>
        <a:srgbClr val="792A86"/>
      </a:accent5>
      <a:accent6>
        <a:srgbClr val="E71F69"/>
      </a:accent6>
      <a:hlink>
        <a:srgbClr val="005EA5"/>
      </a:hlink>
      <a:folHlink>
        <a:srgbClr val="005EA5"/>
      </a:folHlink>
    </a:clrScheme>
    <a:fontScheme name="Nest (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a76e2ac6-a70e-4879-b31c-977279f5ef3e" xsi:nil="true"/>
    <lcf76f155ced4ddcb4097134ff3c332f xmlns="70fca9a6-8131-4ab2-85d4-23922eb04fae">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2EFDACD5665DC4F87C9B0D1EFE84F1F" ma:contentTypeVersion="15" ma:contentTypeDescription="Create a new document." ma:contentTypeScope="" ma:versionID="3312866d5e95d1a21316f6464c8c6fed">
  <xsd:schema xmlns:xsd="http://www.w3.org/2001/XMLSchema" xmlns:xs="http://www.w3.org/2001/XMLSchema" xmlns:p="http://schemas.microsoft.com/office/2006/metadata/properties" xmlns:ns2="70fca9a6-8131-4ab2-85d4-23922eb04fae" xmlns:ns3="a76e2ac6-a70e-4879-b31c-977279f5ef3e" targetNamespace="http://schemas.microsoft.com/office/2006/metadata/properties" ma:root="true" ma:fieldsID="11c70fc54ac1e4a65d6f8bc6402af82d" ns2:_="" ns3:_="">
    <xsd:import namespace="70fca9a6-8131-4ab2-85d4-23922eb04fae"/>
    <xsd:import namespace="a76e2ac6-a70e-4879-b31c-977279f5ef3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fca9a6-8131-4ab2-85d4-23922eb04fa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29ff4300-d6b9-4a57-b3ce-a8129b7e1b5f"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76e2ac6-a70e-4879-b31c-977279f5ef3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305fd04c-66c4-466d-a1d3-0328a4c28b0e}" ma:internalName="TaxCatchAll" ma:showField="CatchAllData" ma:web="a76e2ac6-a70e-4879-b31c-977279f5ef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51DDB86-EF22-40D4-9B56-6A924ACB3576}">
  <ds:schemaRefs>
    <ds:schemaRef ds:uri="http://schemas.microsoft.com/sharepoint/v3/contenttype/forms"/>
  </ds:schemaRefs>
</ds:datastoreItem>
</file>

<file path=customXml/itemProps2.xml><?xml version="1.0" encoding="utf-8"?>
<ds:datastoreItem xmlns:ds="http://schemas.openxmlformats.org/officeDocument/2006/customXml" ds:itemID="{6CCE881F-7396-4B62-A714-4BF52688C972}">
  <ds:schemaRefs>
    <ds:schemaRef ds:uri="http://www.w3.org/XML/1998/namespace"/>
    <ds:schemaRef ds:uri="http://schemas.microsoft.com/office/infopath/2007/PartnerControls"/>
    <ds:schemaRef ds:uri="http://purl.org/dc/dcmitype/"/>
    <ds:schemaRef ds:uri="http://schemas.openxmlformats.org/package/2006/metadata/core-properties"/>
    <ds:schemaRef ds:uri="a76e2ac6-a70e-4879-b31c-977279f5ef3e"/>
    <ds:schemaRef ds:uri="http://schemas.microsoft.com/office/2006/documentManagement/types"/>
    <ds:schemaRef ds:uri="70fca9a6-8131-4ab2-85d4-23922eb04fae"/>
    <ds:schemaRef ds:uri="http://schemas.microsoft.com/office/2006/metadata/properties"/>
    <ds:schemaRef ds:uri="http://purl.org/dc/terms/"/>
    <ds:schemaRef ds:uri="http://purl.org/dc/elements/1.1/"/>
  </ds:schemaRefs>
</ds:datastoreItem>
</file>

<file path=customXml/itemProps3.xml><?xml version="1.0" encoding="utf-8"?>
<ds:datastoreItem xmlns:ds="http://schemas.openxmlformats.org/officeDocument/2006/customXml" ds:itemID="{511FC3A1-06A1-429E-BFE1-45EE102180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fca9a6-8131-4ab2-85d4-23922eb04fae"/>
    <ds:schemaRef ds:uri="a76e2ac6-a70e-4879-b31c-977279f5ef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644d755e-ad32-4fd1-9937-ecdb21254c0c}" enabled="1" method="Standard" siteId="{0a72f032-1d09-457e-ba02-e565695486cf}" removed="0"/>
</clbl:labelList>
</file>

<file path=docProps/app.xml><?xml version="1.0" encoding="utf-8"?>
<Properties xmlns="http://schemas.openxmlformats.org/officeDocument/2006/extended-properties" xmlns:vt="http://schemas.openxmlformats.org/officeDocument/2006/docPropsVTypes">
  <Template>Nest Widescreen Template</Template>
  <TotalTime>101</TotalTime>
  <Words>226</Words>
  <Application>Microsoft Office PowerPoint</Application>
  <PresentationFormat>Custom</PresentationFormat>
  <Paragraphs>32</Paragraphs>
  <Slides>5</Slides>
  <Notes>5</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5</vt:i4>
      </vt:variant>
    </vt:vector>
  </HeadingPairs>
  <TitlesOfParts>
    <vt:vector size="14" baseType="lpstr">
      <vt:lpstr>Arial</vt:lpstr>
      <vt:lpstr>Calibri</vt:lpstr>
      <vt:lpstr>Calibri Light</vt:lpstr>
      <vt:lpstr>Times</vt:lpstr>
      <vt:lpstr>Trebuchet MS</vt:lpstr>
      <vt:lpstr>Nest (Widescreen) Template</vt:lpstr>
      <vt:lpstr>1_Nest (Widescreen) Template</vt:lpstr>
      <vt:lpstr>Custom Design</vt:lpstr>
      <vt:lpstr>1_Office Theme</vt:lpstr>
      <vt:lpstr>Nest retirement income blueprint</vt:lpstr>
      <vt:lpstr>Nest’s retirement income strategy – what a member would see</vt:lpstr>
      <vt:lpstr>PowerPoint Presentation</vt:lpstr>
      <vt:lpstr>Securing a later life income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Mann, David</dc:creator>
  <cp:lastModifiedBy>Gareth Turner</cp:lastModifiedBy>
  <cp:revision>9</cp:revision>
  <cp:lastPrinted>2025-03-19T14:14:24Z</cp:lastPrinted>
  <dcterms:created xsi:type="dcterms:W3CDTF">2024-10-07T08:41:21Z</dcterms:created>
  <dcterms:modified xsi:type="dcterms:W3CDTF">2025-06-03T09:04:28Z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44d755e-ad32-4fd1-9937-ecdb21254c0c_Enabled">
    <vt:lpwstr>true</vt:lpwstr>
  </property>
  <property fmtid="{D5CDD505-2E9C-101B-9397-08002B2CF9AE}" pid="3" name="MSIP_Label_644d755e-ad32-4fd1-9937-ecdb21254c0c_SetDate">
    <vt:lpwstr>2020-11-16T16:09:50Z</vt:lpwstr>
  </property>
  <property fmtid="{D5CDD505-2E9C-101B-9397-08002B2CF9AE}" pid="4" name="MSIP_Label_644d755e-ad32-4fd1-9937-ecdb21254c0c_Method">
    <vt:lpwstr>Standard</vt:lpwstr>
  </property>
  <property fmtid="{D5CDD505-2E9C-101B-9397-08002B2CF9AE}" pid="5" name="MSIP_Label_644d755e-ad32-4fd1-9937-ecdb21254c0c_Name">
    <vt:lpwstr>Confidential</vt:lpwstr>
  </property>
  <property fmtid="{D5CDD505-2E9C-101B-9397-08002B2CF9AE}" pid="6" name="MSIP_Label_644d755e-ad32-4fd1-9937-ecdb21254c0c_SiteId">
    <vt:lpwstr>0a72f032-1d09-457e-ba02-e565695486cf</vt:lpwstr>
  </property>
  <property fmtid="{D5CDD505-2E9C-101B-9397-08002B2CF9AE}" pid="7" name="MSIP_Label_644d755e-ad32-4fd1-9937-ecdb21254c0c_ActionId">
    <vt:lpwstr>00601e28-466e-4685-8c69-9ecca31692e2</vt:lpwstr>
  </property>
  <property fmtid="{D5CDD505-2E9C-101B-9397-08002B2CF9AE}" pid="8" name="MSIP_Label_644d755e-ad32-4fd1-9937-ecdb21254c0c_ContentBits">
    <vt:lpwstr>0</vt:lpwstr>
  </property>
  <property fmtid="{D5CDD505-2E9C-101B-9397-08002B2CF9AE}" pid="9" name="ContentTypeId">
    <vt:lpwstr>0x010100E2EFDACD5665DC4F87C9B0D1EFE84F1F</vt:lpwstr>
  </property>
  <property fmtid="{D5CDD505-2E9C-101B-9397-08002B2CF9AE}" pid="10" name="MediaServiceImageTags">
    <vt:lpwstr/>
  </property>
</Properties>
</file>